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31"/>
  </p:notesMasterIdLst>
  <p:sldIdLst>
    <p:sldId id="442" r:id="rId3"/>
    <p:sldId id="444" r:id="rId4"/>
    <p:sldId id="257" r:id="rId5"/>
    <p:sldId id="355" r:id="rId6"/>
    <p:sldId id="412" r:id="rId7"/>
    <p:sldId id="342" r:id="rId8"/>
    <p:sldId id="413" r:id="rId9"/>
    <p:sldId id="390" r:id="rId10"/>
    <p:sldId id="415" r:id="rId11"/>
    <p:sldId id="438" r:id="rId12"/>
    <p:sldId id="416" r:id="rId13"/>
    <p:sldId id="419" r:id="rId14"/>
    <p:sldId id="431" r:id="rId15"/>
    <p:sldId id="393" r:id="rId16"/>
    <p:sldId id="422" r:id="rId17"/>
    <p:sldId id="424" r:id="rId18"/>
    <p:sldId id="426" r:id="rId19"/>
    <p:sldId id="428" r:id="rId20"/>
    <p:sldId id="436" r:id="rId21"/>
    <p:sldId id="430" r:id="rId22"/>
    <p:sldId id="433" r:id="rId23"/>
    <p:sldId id="439" r:id="rId24"/>
    <p:sldId id="314" r:id="rId25"/>
    <p:sldId id="315" r:id="rId26"/>
    <p:sldId id="316" r:id="rId27"/>
    <p:sldId id="281" r:id="rId28"/>
    <p:sldId id="282" r:id="rId29"/>
    <p:sldId id="44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B5181"/>
    <a:srgbClr val="000000"/>
    <a:srgbClr val="B0C7E2"/>
    <a:srgbClr val="FFFFCC"/>
    <a:srgbClr val="FF9900"/>
    <a:srgbClr val="FFCC00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7020" autoAdjust="0"/>
  </p:normalViewPr>
  <p:slideViewPr>
    <p:cSldViewPr>
      <p:cViewPr varScale="1">
        <p:scale>
          <a:sx n="56" d="100"/>
          <a:sy n="56" d="100"/>
        </p:scale>
        <p:origin x="-174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2A42B-4F4B-4AA4-BA6F-8DC8403A532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D638BC-6FDA-4061-B85E-D1AF2F0CA263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১. </a:t>
          </a:r>
          <a:endParaRPr lang="en-US" dirty="0"/>
        </a:p>
      </dgm:t>
    </dgm:pt>
    <dgm:pt modelId="{55525A80-ECA9-40D0-AF25-000DBD8A54BB}" type="parTrans" cxnId="{60FBF5B7-BCC3-429C-8458-CC39A5FD1790}">
      <dgm:prSet/>
      <dgm:spPr/>
      <dgm:t>
        <a:bodyPr/>
        <a:lstStyle/>
        <a:p>
          <a:endParaRPr lang="en-US"/>
        </a:p>
      </dgm:t>
    </dgm:pt>
    <dgm:pt modelId="{2C8B3A56-5EC2-40A5-8581-5664A2DD0F0F}" type="sibTrans" cxnId="{60FBF5B7-BCC3-429C-8458-CC39A5FD1790}">
      <dgm:prSet/>
      <dgm:spPr/>
      <dgm:t>
        <a:bodyPr/>
        <a:lstStyle/>
        <a:p>
          <a:endParaRPr lang="en-US"/>
        </a:p>
      </dgm:t>
    </dgm:pt>
    <dgm:pt modelId="{D9DF1071-770D-4F9F-9B1B-89ED8F965E2A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জাতীয় ও স্থানীয় পর্যায়ের নির্বাচনসমূহ চিহ্নিত করতে পারবে</a:t>
          </a:r>
          <a:r>
            <a:rPr lang="en-US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</a:t>
          </a:r>
          <a:endParaRPr lang="en-US" sz="2800" b="1" cap="none" spc="0" dirty="0">
            <a:ln w="11430"/>
            <a:solidFill>
              <a:schemeClr val="tx1"/>
            </a:solidFill>
            <a:effectLst/>
          </a:endParaRPr>
        </a:p>
      </dgm:t>
    </dgm:pt>
    <dgm:pt modelId="{153D8F70-7F4F-4136-9437-7596791FD0E5}" type="parTrans" cxnId="{A62F6207-8F11-4350-B981-70BAECE4CBCD}">
      <dgm:prSet/>
      <dgm:spPr/>
      <dgm:t>
        <a:bodyPr/>
        <a:lstStyle/>
        <a:p>
          <a:endParaRPr lang="en-US"/>
        </a:p>
      </dgm:t>
    </dgm:pt>
    <dgm:pt modelId="{5D324025-5191-4617-A887-2139643FB45E}" type="sibTrans" cxnId="{A62F6207-8F11-4350-B981-70BAECE4CBCD}">
      <dgm:prSet/>
      <dgm:spPr/>
      <dgm:t>
        <a:bodyPr/>
        <a:lstStyle/>
        <a:p>
          <a:endParaRPr lang="en-US"/>
        </a:p>
      </dgm:t>
    </dgm:pt>
    <dgm:pt modelId="{404A0818-6C2E-4173-B204-5D8C17ACA981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</a:t>
          </a:r>
          <a:r>
            <a:rPr lang="bn-BD" dirty="0" smtClean="0">
              <a:latin typeface="NikoshBAN" pitchFamily="2" charset="0"/>
              <a:cs typeface="NikoshBAN" pitchFamily="2" charset="0"/>
            </a:rPr>
            <a:t>. </a:t>
          </a:r>
          <a:endParaRPr lang="en-US" dirty="0"/>
        </a:p>
      </dgm:t>
    </dgm:pt>
    <dgm:pt modelId="{2D2AAA8E-CA26-4CDE-B99D-BE9C4CA885AE}" type="parTrans" cxnId="{9D887CC4-B105-4A40-859C-88F81FEF8C4E}">
      <dgm:prSet/>
      <dgm:spPr/>
      <dgm:t>
        <a:bodyPr/>
        <a:lstStyle/>
        <a:p>
          <a:endParaRPr lang="en-US"/>
        </a:p>
      </dgm:t>
    </dgm:pt>
    <dgm:pt modelId="{81E553EC-6B39-4F00-BEE8-78CD4F8AB300}" type="sibTrans" cxnId="{9D887CC4-B105-4A40-859C-88F81FEF8C4E}">
      <dgm:prSet/>
      <dgm:spPr/>
      <dgm:t>
        <a:bodyPr/>
        <a:lstStyle/>
        <a:p>
          <a:endParaRPr lang="en-US"/>
        </a:p>
      </dgm:t>
    </dgm:pt>
    <dgm:pt modelId="{5FE8A043-53BF-4EFD-AE21-84E764F5AACF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জাতীয় পর্যায়ের নির্বাচনসমূহ ব্যাখ্যা করতে পারবে</a:t>
          </a:r>
          <a:r>
            <a:rPr lang="en-US" sz="28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;</a:t>
          </a:r>
          <a:endParaRPr lang="en-US" sz="2800" b="1" cap="none" spc="0" dirty="0">
            <a:ln w="11430"/>
            <a:solidFill>
              <a:schemeClr val="tx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AA75DB1-9C36-4096-A814-749F1C7C2B25}" type="parTrans" cxnId="{AC566E6B-A46E-4B8F-A6F7-21ED95C4A394}">
      <dgm:prSet/>
      <dgm:spPr/>
      <dgm:t>
        <a:bodyPr/>
        <a:lstStyle/>
        <a:p>
          <a:endParaRPr lang="en-US"/>
        </a:p>
      </dgm:t>
    </dgm:pt>
    <dgm:pt modelId="{0FFE1E87-AB68-4F7E-AEBB-367A99741A91}" type="sibTrans" cxnId="{AC566E6B-A46E-4B8F-A6F7-21ED95C4A394}">
      <dgm:prSet/>
      <dgm:spPr/>
      <dgm:t>
        <a:bodyPr/>
        <a:lstStyle/>
        <a:p>
          <a:endParaRPr lang="en-US"/>
        </a:p>
      </dgm:t>
    </dgm:pt>
    <dgm:pt modelId="{21869CDF-1079-46C7-8780-76BADDD119E4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</a:t>
          </a:r>
          <a:endParaRPr lang="en-US" dirty="0">
            <a:solidFill>
              <a:schemeClr val="tx1"/>
            </a:solidFill>
          </a:endParaRPr>
        </a:p>
      </dgm:t>
    </dgm:pt>
    <dgm:pt modelId="{C4AB6F3C-5091-47B6-984A-077AA3EF1892}" type="parTrans" cxnId="{DEA76A93-2F6E-47ED-938F-72EE7F5843DF}">
      <dgm:prSet/>
      <dgm:spPr/>
      <dgm:t>
        <a:bodyPr/>
        <a:lstStyle/>
        <a:p>
          <a:endParaRPr lang="en-US"/>
        </a:p>
      </dgm:t>
    </dgm:pt>
    <dgm:pt modelId="{9D1EA879-5C58-4455-9534-703C83135977}" type="sibTrans" cxnId="{DEA76A93-2F6E-47ED-938F-72EE7F5843DF}">
      <dgm:prSet/>
      <dgm:spPr/>
      <dgm:t>
        <a:bodyPr/>
        <a:lstStyle/>
        <a:p>
          <a:endParaRPr lang="en-US"/>
        </a:p>
      </dgm:t>
    </dgm:pt>
    <dgm:pt modelId="{94A344A1-4834-45E0-A218-3F1911CBF5D3}">
      <dgm:prSet phldrT="[Text]" custT="1"/>
      <dgm:spPr>
        <a:solidFill>
          <a:srgbClr val="002060">
            <a:alpha val="90000"/>
          </a:srgb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স্থানীয় পর্যায়ের নির্বাচনসমূহ বিশ্লেষণ করতে পারবে।</a:t>
          </a:r>
          <a:endParaRPr lang="en-US" sz="2800" b="1" cap="none" spc="0" dirty="0">
            <a:ln w="11430"/>
            <a:solidFill>
              <a:schemeClr val="bg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184545C6-683E-497B-BE91-32942FA3BBDC}" type="parTrans" cxnId="{11948DDD-7C76-48FA-ACCF-D7C4C3CCD5B0}">
      <dgm:prSet/>
      <dgm:spPr/>
      <dgm:t>
        <a:bodyPr/>
        <a:lstStyle/>
        <a:p>
          <a:endParaRPr lang="en-US"/>
        </a:p>
      </dgm:t>
    </dgm:pt>
    <dgm:pt modelId="{D44AC927-6EC4-412D-BF30-7923DA684D80}" type="sibTrans" cxnId="{11948DDD-7C76-48FA-ACCF-D7C4C3CCD5B0}">
      <dgm:prSet/>
      <dgm:spPr/>
      <dgm:t>
        <a:bodyPr/>
        <a:lstStyle/>
        <a:p>
          <a:endParaRPr lang="en-US"/>
        </a:p>
      </dgm:t>
    </dgm:pt>
    <dgm:pt modelId="{D7B10489-FE62-4F19-8032-E47897ECADD9}" type="pres">
      <dgm:prSet presAssocID="{1952A42B-4F4B-4AA4-BA6F-8DC8403A53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55E06-7969-4A03-BA0D-17DB9ECE544A}" type="pres">
      <dgm:prSet presAssocID="{13D638BC-6FDA-4061-B85E-D1AF2F0CA263}" presName="composite" presStyleCnt="0"/>
      <dgm:spPr/>
    </dgm:pt>
    <dgm:pt modelId="{4BE058F5-5CD2-4E10-B0EC-8920E1445A6C}" type="pres">
      <dgm:prSet presAssocID="{13D638BC-6FDA-4061-B85E-D1AF2F0CA26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B5710-ACD6-4039-993C-848764C5A1CC}" type="pres">
      <dgm:prSet presAssocID="{13D638BC-6FDA-4061-B85E-D1AF2F0CA263}" presName="descendantText" presStyleLbl="alignAcc1" presStyleIdx="0" presStyleCnt="3" custLinFactNeighborX="0" custLinFactNeighborY="6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7E252-1AB1-467B-BC58-9A09B7CFD542}" type="pres">
      <dgm:prSet presAssocID="{2C8B3A56-5EC2-40A5-8581-5664A2DD0F0F}" presName="sp" presStyleCnt="0"/>
      <dgm:spPr/>
    </dgm:pt>
    <dgm:pt modelId="{15AB44C8-64F8-4930-9882-37C418E9C50A}" type="pres">
      <dgm:prSet presAssocID="{404A0818-6C2E-4173-B204-5D8C17ACA981}" presName="composite" presStyleCnt="0"/>
      <dgm:spPr/>
    </dgm:pt>
    <dgm:pt modelId="{F7238A48-6E96-4FDC-B718-543FB9D84B12}" type="pres">
      <dgm:prSet presAssocID="{404A0818-6C2E-4173-B204-5D8C17ACA9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18A4-B2C9-45FC-8C36-CE656B3185BE}" type="pres">
      <dgm:prSet presAssocID="{404A0818-6C2E-4173-B204-5D8C17ACA98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24CCF-41DA-4E6A-8082-3F07B38BB3C0}" type="pres">
      <dgm:prSet presAssocID="{81E553EC-6B39-4F00-BEE8-78CD4F8AB300}" presName="sp" presStyleCnt="0"/>
      <dgm:spPr/>
    </dgm:pt>
    <dgm:pt modelId="{EB83FA37-F444-473D-A39D-CA3FE8CE318E}" type="pres">
      <dgm:prSet presAssocID="{21869CDF-1079-46C7-8780-76BADDD119E4}" presName="composite" presStyleCnt="0"/>
      <dgm:spPr/>
    </dgm:pt>
    <dgm:pt modelId="{97B46740-EE3E-4D87-A8EF-DE5026CA2DB6}" type="pres">
      <dgm:prSet presAssocID="{21869CDF-1079-46C7-8780-76BADDD119E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24FF5-A57D-4165-BDB6-4C94995CBAE2}" type="pres">
      <dgm:prSet presAssocID="{21869CDF-1079-46C7-8780-76BADDD119E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2F6207-8F11-4350-B981-70BAECE4CBCD}" srcId="{13D638BC-6FDA-4061-B85E-D1AF2F0CA263}" destId="{D9DF1071-770D-4F9F-9B1B-89ED8F965E2A}" srcOrd="0" destOrd="0" parTransId="{153D8F70-7F4F-4136-9437-7596791FD0E5}" sibTransId="{5D324025-5191-4617-A887-2139643FB45E}"/>
    <dgm:cxn modelId="{AD026C34-99E7-4BDB-94F9-FDF0B0537162}" type="presOf" srcId="{94A344A1-4834-45E0-A218-3F1911CBF5D3}" destId="{AC524FF5-A57D-4165-BDB6-4C94995CBAE2}" srcOrd="0" destOrd="0" presId="urn:microsoft.com/office/officeart/2005/8/layout/chevron2"/>
    <dgm:cxn modelId="{11948DDD-7C76-48FA-ACCF-D7C4C3CCD5B0}" srcId="{21869CDF-1079-46C7-8780-76BADDD119E4}" destId="{94A344A1-4834-45E0-A218-3F1911CBF5D3}" srcOrd="0" destOrd="0" parTransId="{184545C6-683E-497B-BE91-32942FA3BBDC}" sibTransId="{D44AC927-6EC4-412D-BF30-7923DA684D80}"/>
    <dgm:cxn modelId="{9D887CC4-B105-4A40-859C-88F81FEF8C4E}" srcId="{1952A42B-4F4B-4AA4-BA6F-8DC8403A532B}" destId="{404A0818-6C2E-4173-B204-5D8C17ACA981}" srcOrd="1" destOrd="0" parTransId="{2D2AAA8E-CA26-4CDE-B99D-BE9C4CA885AE}" sibTransId="{81E553EC-6B39-4F00-BEE8-78CD4F8AB300}"/>
    <dgm:cxn modelId="{CE6F5D19-ED78-4F28-BCA9-2B5EABE3FD78}" type="presOf" srcId="{404A0818-6C2E-4173-B204-5D8C17ACA981}" destId="{F7238A48-6E96-4FDC-B718-543FB9D84B12}" srcOrd="0" destOrd="0" presId="urn:microsoft.com/office/officeart/2005/8/layout/chevron2"/>
    <dgm:cxn modelId="{60FBF5B7-BCC3-429C-8458-CC39A5FD1790}" srcId="{1952A42B-4F4B-4AA4-BA6F-8DC8403A532B}" destId="{13D638BC-6FDA-4061-B85E-D1AF2F0CA263}" srcOrd="0" destOrd="0" parTransId="{55525A80-ECA9-40D0-AF25-000DBD8A54BB}" sibTransId="{2C8B3A56-5EC2-40A5-8581-5664A2DD0F0F}"/>
    <dgm:cxn modelId="{AC566E6B-A46E-4B8F-A6F7-21ED95C4A394}" srcId="{404A0818-6C2E-4173-B204-5D8C17ACA981}" destId="{5FE8A043-53BF-4EFD-AE21-84E764F5AACF}" srcOrd="0" destOrd="0" parTransId="{7AA75DB1-9C36-4096-A814-749F1C7C2B25}" sibTransId="{0FFE1E87-AB68-4F7E-AEBB-367A99741A91}"/>
    <dgm:cxn modelId="{9656F320-2AB2-4D9D-92D1-48EE97F86401}" type="presOf" srcId="{13D638BC-6FDA-4061-B85E-D1AF2F0CA263}" destId="{4BE058F5-5CD2-4E10-B0EC-8920E1445A6C}" srcOrd="0" destOrd="0" presId="urn:microsoft.com/office/officeart/2005/8/layout/chevron2"/>
    <dgm:cxn modelId="{2CFF860D-1F35-49B3-BD9E-F3FFB4E892DB}" type="presOf" srcId="{5FE8A043-53BF-4EFD-AE21-84E764F5AACF}" destId="{03EA18A4-B2C9-45FC-8C36-CE656B3185BE}" srcOrd="0" destOrd="0" presId="urn:microsoft.com/office/officeart/2005/8/layout/chevron2"/>
    <dgm:cxn modelId="{36575FAB-6B06-4CF7-90CA-F96541ABBCD1}" type="presOf" srcId="{1952A42B-4F4B-4AA4-BA6F-8DC8403A532B}" destId="{D7B10489-FE62-4F19-8032-E47897ECADD9}" srcOrd="0" destOrd="0" presId="urn:microsoft.com/office/officeart/2005/8/layout/chevron2"/>
    <dgm:cxn modelId="{3DDD7045-8C93-467F-AAD2-021E2BCF7EDF}" type="presOf" srcId="{21869CDF-1079-46C7-8780-76BADDD119E4}" destId="{97B46740-EE3E-4D87-A8EF-DE5026CA2DB6}" srcOrd="0" destOrd="0" presId="urn:microsoft.com/office/officeart/2005/8/layout/chevron2"/>
    <dgm:cxn modelId="{94DC0022-3788-4AD6-B89E-F577318E5253}" type="presOf" srcId="{D9DF1071-770D-4F9F-9B1B-89ED8F965E2A}" destId="{869B5710-ACD6-4039-993C-848764C5A1CC}" srcOrd="0" destOrd="0" presId="urn:microsoft.com/office/officeart/2005/8/layout/chevron2"/>
    <dgm:cxn modelId="{DEA76A93-2F6E-47ED-938F-72EE7F5843DF}" srcId="{1952A42B-4F4B-4AA4-BA6F-8DC8403A532B}" destId="{21869CDF-1079-46C7-8780-76BADDD119E4}" srcOrd="2" destOrd="0" parTransId="{C4AB6F3C-5091-47B6-984A-077AA3EF1892}" sibTransId="{9D1EA879-5C58-4455-9534-703C83135977}"/>
    <dgm:cxn modelId="{E1CF7D52-7C51-4197-9C14-20592C3E3E86}" type="presParOf" srcId="{D7B10489-FE62-4F19-8032-E47897ECADD9}" destId="{15055E06-7969-4A03-BA0D-17DB9ECE544A}" srcOrd="0" destOrd="0" presId="urn:microsoft.com/office/officeart/2005/8/layout/chevron2"/>
    <dgm:cxn modelId="{CE767E28-5659-468A-B05D-524BA68A4F89}" type="presParOf" srcId="{15055E06-7969-4A03-BA0D-17DB9ECE544A}" destId="{4BE058F5-5CD2-4E10-B0EC-8920E1445A6C}" srcOrd="0" destOrd="0" presId="urn:microsoft.com/office/officeart/2005/8/layout/chevron2"/>
    <dgm:cxn modelId="{00EA97C8-3602-40F5-9EE9-8351D1C84DA2}" type="presParOf" srcId="{15055E06-7969-4A03-BA0D-17DB9ECE544A}" destId="{869B5710-ACD6-4039-993C-848764C5A1CC}" srcOrd="1" destOrd="0" presId="urn:microsoft.com/office/officeart/2005/8/layout/chevron2"/>
    <dgm:cxn modelId="{BE11355B-05F1-478F-B8C4-CD8FD5794BBF}" type="presParOf" srcId="{D7B10489-FE62-4F19-8032-E47897ECADD9}" destId="{F0B7E252-1AB1-467B-BC58-9A09B7CFD542}" srcOrd="1" destOrd="0" presId="urn:microsoft.com/office/officeart/2005/8/layout/chevron2"/>
    <dgm:cxn modelId="{DCCE09EB-9555-42E5-B71D-18AF063322A3}" type="presParOf" srcId="{D7B10489-FE62-4F19-8032-E47897ECADD9}" destId="{15AB44C8-64F8-4930-9882-37C418E9C50A}" srcOrd="2" destOrd="0" presId="urn:microsoft.com/office/officeart/2005/8/layout/chevron2"/>
    <dgm:cxn modelId="{0C9095B7-FA98-4A2B-B853-68A9F7782CC4}" type="presParOf" srcId="{15AB44C8-64F8-4930-9882-37C418E9C50A}" destId="{F7238A48-6E96-4FDC-B718-543FB9D84B12}" srcOrd="0" destOrd="0" presId="urn:microsoft.com/office/officeart/2005/8/layout/chevron2"/>
    <dgm:cxn modelId="{56B8EDC0-6736-4C45-8AD1-6E4670EECBC9}" type="presParOf" srcId="{15AB44C8-64F8-4930-9882-37C418E9C50A}" destId="{03EA18A4-B2C9-45FC-8C36-CE656B3185BE}" srcOrd="1" destOrd="0" presId="urn:microsoft.com/office/officeart/2005/8/layout/chevron2"/>
    <dgm:cxn modelId="{93C6D597-B791-4583-AC91-78F9541A8B04}" type="presParOf" srcId="{D7B10489-FE62-4F19-8032-E47897ECADD9}" destId="{3A924CCF-41DA-4E6A-8082-3F07B38BB3C0}" srcOrd="3" destOrd="0" presId="urn:microsoft.com/office/officeart/2005/8/layout/chevron2"/>
    <dgm:cxn modelId="{ADF2727D-61CD-4EF6-A5C6-AC79499C389B}" type="presParOf" srcId="{D7B10489-FE62-4F19-8032-E47897ECADD9}" destId="{EB83FA37-F444-473D-A39D-CA3FE8CE318E}" srcOrd="4" destOrd="0" presId="urn:microsoft.com/office/officeart/2005/8/layout/chevron2"/>
    <dgm:cxn modelId="{83A5F5E8-A1D5-443F-B5FF-FCE61665826A}" type="presParOf" srcId="{EB83FA37-F444-473D-A39D-CA3FE8CE318E}" destId="{97B46740-EE3E-4D87-A8EF-DE5026CA2DB6}" srcOrd="0" destOrd="0" presId="urn:microsoft.com/office/officeart/2005/8/layout/chevron2"/>
    <dgm:cxn modelId="{48D09F18-CEB9-4CA5-BE3F-E7D14ED12A06}" type="presParOf" srcId="{EB83FA37-F444-473D-A39D-CA3FE8CE318E}" destId="{AC524FF5-A57D-4165-BDB6-4C94995CBA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4529C-8389-4DD3-B235-4BD06F3C77F3}" type="doc">
      <dgm:prSet loTypeId="urn:microsoft.com/office/officeart/2005/8/layout/radial4" loCatId="relationship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EEEFBD5-97F7-4590-BC8D-34C39C211302}">
      <dgm:prSet phldrT="[Text]"/>
      <dgm:spPr>
        <a:solidFill>
          <a:srgbClr val="92D050"/>
        </a:solidFill>
      </dgm:spPr>
      <dgm:t>
        <a:bodyPr/>
        <a:lstStyle/>
        <a:p>
          <a:r>
            <a:rPr lang="bn-BD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জাতীয় পর্যায়ের নির্বাচন </a:t>
          </a:r>
          <a:endParaRPr lang="en-US" dirty="0"/>
        </a:p>
      </dgm:t>
    </dgm:pt>
    <dgm:pt modelId="{E004DDDF-832D-4D0D-AC59-024BCF7CD484}" type="parTrans" cxnId="{B8C8FCF4-FEE4-44B7-9A74-0752BB46BBD9}">
      <dgm:prSet/>
      <dgm:spPr/>
      <dgm:t>
        <a:bodyPr/>
        <a:lstStyle/>
        <a:p>
          <a:endParaRPr lang="en-US"/>
        </a:p>
      </dgm:t>
    </dgm:pt>
    <dgm:pt modelId="{A779745F-4F4E-4FBA-89FB-5C7F7049DE84}" type="sibTrans" cxnId="{B8C8FCF4-FEE4-44B7-9A74-0752BB46BBD9}">
      <dgm:prSet/>
      <dgm:spPr/>
      <dgm:t>
        <a:bodyPr/>
        <a:lstStyle/>
        <a:p>
          <a:endParaRPr lang="en-US"/>
        </a:p>
      </dgm:t>
    </dgm:pt>
    <dgm:pt modelId="{DF22893F-E1BA-4ED4-89AE-868FB0B8800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3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r>
            <a:rPr lang="bn-BD" sz="3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১.জাতীয় সংসদ নির্বাচন</a:t>
          </a:r>
          <a:endParaRPr lang="en-US" sz="3200" dirty="0"/>
        </a:p>
      </dgm:t>
    </dgm:pt>
    <dgm:pt modelId="{0ED02A17-1078-475A-A25A-D5FCF0820AFD}" type="parTrans" cxnId="{1BA0F163-0C10-481A-A372-176DE0D10AAF}">
      <dgm:prSet/>
      <dgm:spPr/>
      <dgm:t>
        <a:bodyPr/>
        <a:lstStyle/>
        <a:p>
          <a:endParaRPr lang="en-US"/>
        </a:p>
      </dgm:t>
    </dgm:pt>
    <dgm:pt modelId="{0DC3B643-1B3E-4722-8E46-DC0D8727B0EC}" type="sibTrans" cxnId="{1BA0F163-0C10-481A-A372-176DE0D10AAF}">
      <dgm:prSet/>
      <dgm:spPr/>
      <dgm:t>
        <a:bodyPr/>
        <a:lstStyle/>
        <a:p>
          <a:endParaRPr lang="en-US"/>
        </a:p>
      </dgm:t>
    </dgm:pt>
    <dgm:pt modelId="{FD34979F-38AA-407E-A4F3-F4FA7F987BAF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bn-BD" sz="3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২.রাষ্ট্রপতি নির্বাচন</a:t>
          </a:r>
          <a:endParaRPr lang="en-US" sz="3200" dirty="0"/>
        </a:p>
      </dgm:t>
    </dgm:pt>
    <dgm:pt modelId="{F437E67C-6D88-4901-8416-26626C1BC7BA}" type="parTrans" cxnId="{C0E01C1A-8A11-4AE4-972F-60AD52D5D0FB}">
      <dgm:prSet/>
      <dgm:spPr/>
      <dgm:t>
        <a:bodyPr/>
        <a:lstStyle/>
        <a:p>
          <a:endParaRPr lang="en-US"/>
        </a:p>
      </dgm:t>
    </dgm:pt>
    <dgm:pt modelId="{69BF6850-6764-41F1-9F00-B94F2684AD98}" type="sibTrans" cxnId="{C0E01C1A-8A11-4AE4-972F-60AD52D5D0FB}">
      <dgm:prSet/>
      <dgm:spPr/>
      <dgm:t>
        <a:bodyPr/>
        <a:lstStyle/>
        <a:p>
          <a:endParaRPr lang="en-US"/>
        </a:p>
      </dgm:t>
    </dgm:pt>
    <dgm:pt modelId="{06CD6ACF-9A4C-404C-A566-FA74D6B41882}">
      <dgm:prSet phldrT="[Text]" custT="1"/>
      <dgm:spPr>
        <a:solidFill>
          <a:srgbClr val="B0C7E2"/>
        </a:solidFill>
      </dgm:spPr>
      <dgm:t>
        <a:bodyPr/>
        <a:lstStyle/>
        <a:p>
          <a:r>
            <a:rPr lang="bn-BD" sz="3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৩.গণ ভোট</a:t>
          </a:r>
          <a:endParaRPr lang="en-US" sz="3200" dirty="0"/>
        </a:p>
      </dgm:t>
    </dgm:pt>
    <dgm:pt modelId="{6800B7DA-DE6F-40E0-820F-70D43D44CC67}" type="parTrans" cxnId="{21537E86-8768-49F5-9074-59C9FFB7544D}">
      <dgm:prSet/>
      <dgm:spPr/>
      <dgm:t>
        <a:bodyPr/>
        <a:lstStyle/>
        <a:p>
          <a:endParaRPr lang="en-US"/>
        </a:p>
      </dgm:t>
    </dgm:pt>
    <dgm:pt modelId="{459847B3-7B2F-4ADA-B537-448CE4C545D3}" type="sibTrans" cxnId="{21537E86-8768-49F5-9074-59C9FFB7544D}">
      <dgm:prSet/>
      <dgm:spPr/>
      <dgm:t>
        <a:bodyPr/>
        <a:lstStyle/>
        <a:p>
          <a:endParaRPr lang="en-US"/>
        </a:p>
      </dgm:t>
    </dgm:pt>
    <dgm:pt modelId="{6F402A17-C941-4088-869C-6F2AD1DF5E38}" type="pres">
      <dgm:prSet presAssocID="{8924529C-8389-4DD3-B235-4BD06F3C77F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19D691-ABD1-48BE-8ACB-82B484D87170}" type="pres">
      <dgm:prSet presAssocID="{AEEEFBD5-97F7-4590-BC8D-34C39C211302}" presName="centerShape" presStyleLbl="node0" presStyleIdx="0" presStyleCnt="1"/>
      <dgm:spPr/>
      <dgm:t>
        <a:bodyPr/>
        <a:lstStyle/>
        <a:p>
          <a:endParaRPr lang="en-US"/>
        </a:p>
      </dgm:t>
    </dgm:pt>
    <dgm:pt modelId="{1342A3C2-020F-4D64-AFE8-9D52422C0BAC}" type="pres">
      <dgm:prSet presAssocID="{0ED02A17-1078-475A-A25A-D5FCF0820AFD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51CBDA9-526A-4597-B908-661D6C0CDBC8}" type="pres">
      <dgm:prSet presAssocID="{DF22893F-E1BA-4ED4-89AE-868FB0B88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983C6-5566-4660-80B4-B8B6ED2F4A76}" type="pres">
      <dgm:prSet presAssocID="{F437E67C-6D88-4901-8416-26626C1BC7B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0BA32EDB-BF51-44B7-AF8F-F58B759C40C9}" type="pres">
      <dgm:prSet presAssocID="{FD34979F-38AA-407E-A4F3-F4FA7F987BA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5FFB9-620F-4F21-896E-36DC5B1EC34A}" type="pres">
      <dgm:prSet presAssocID="{6800B7DA-DE6F-40E0-820F-70D43D44CC67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EBBD051-77F3-41EA-9BC3-C491204E462A}" type="pres">
      <dgm:prSet presAssocID="{06CD6ACF-9A4C-404C-A566-FA74D6B4188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7BB66D-520B-41E7-A59F-8EDEF5D6715B}" type="presOf" srcId="{FD34979F-38AA-407E-A4F3-F4FA7F987BAF}" destId="{0BA32EDB-BF51-44B7-AF8F-F58B759C40C9}" srcOrd="0" destOrd="0" presId="urn:microsoft.com/office/officeart/2005/8/layout/radial4"/>
    <dgm:cxn modelId="{6E8A16CF-8A5E-4803-9575-9492BD69E014}" type="presOf" srcId="{DF22893F-E1BA-4ED4-89AE-868FB0B88002}" destId="{851CBDA9-526A-4597-B908-661D6C0CDBC8}" srcOrd="0" destOrd="0" presId="urn:microsoft.com/office/officeart/2005/8/layout/radial4"/>
    <dgm:cxn modelId="{21537E86-8768-49F5-9074-59C9FFB7544D}" srcId="{AEEEFBD5-97F7-4590-BC8D-34C39C211302}" destId="{06CD6ACF-9A4C-404C-A566-FA74D6B41882}" srcOrd="2" destOrd="0" parTransId="{6800B7DA-DE6F-40E0-820F-70D43D44CC67}" sibTransId="{459847B3-7B2F-4ADA-B537-448CE4C545D3}"/>
    <dgm:cxn modelId="{E8CE8A2A-B548-4C00-A827-370A58D742BF}" type="presOf" srcId="{F437E67C-6D88-4901-8416-26626C1BC7BA}" destId="{522983C6-5566-4660-80B4-B8B6ED2F4A76}" srcOrd="0" destOrd="0" presId="urn:microsoft.com/office/officeart/2005/8/layout/radial4"/>
    <dgm:cxn modelId="{B8C8FCF4-FEE4-44B7-9A74-0752BB46BBD9}" srcId="{8924529C-8389-4DD3-B235-4BD06F3C77F3}" destId="{AEEEFBD5-97F7-4590-BC8D-34C39C211302}" srcOrd="0" destOrd="0" parTransId="{E004DDDF-832D-4D0D-AC59-024BCF7CD484}" sibTransId="{A779745F-4F4E-4FBA-89FB-5C7F7049DE84}"/>
    <dgm:cxn modelId="{1BA0F163-0C10-481A-A372-176DE0D10AAF}" srcId="{AEEEFBD5-97F7-4590-BC8D-34C39C211302}" destId="{DF22893F-E1BA-4ED4-89AE-868FB0B88002}" srcOrd="0" destOrd="0" parTransId="{0ED02A17-1078-475A-A25A-D5FCF0820AFD}" sibTransId="{0DC3B643-1B3E-4722-8E46-DC0D8727B0EC}"/>
    <dgm:cxn modelId="{99836856-1D89-4059-82F6-ED0E563E86CE}" type="presOf" srcId="{6800B7DA-DE6F-40E0-820F-70D43D44CC67}" destId="{1945FFB9-620F-4F21-896E-36DC5B1EC34A}" srcOrd="0" destOrd="0" presId="urn:microsoft.com/office/officeart/2005/8/layout/radial4"/>
    <dgm:cxn modelId="{C0E01C1A-8A11-4AE4-972F-60AD52D5D0FB}" srcId="{AEEEFBD5-97F7-4590-BC8D-34C39C211302}" destId="{FD34979F-38AA-407E-A4F3-F4FA7F987BAF}" srcOrd="1" destOrd="0" parTransId="{F437E67C-6D88-4901-8416-26626C1BC7BA}" sibTransId="{69BF6850-6764-41F1-9F00-B94F2684AD98}"/>
    <dgm:cxn modelId="{BE9CE2EC-7718-471A-9F0F-C85D12EB5DC8}" type="presOf" srcId="{AEEEFBD5-97F7-4590-BC8D-34C39C211302}" destId="{C619D691-ABD1-48BE-8ACB-82B484D87170}" srcOrd="0" destOrd="0" presId="urn:microsoft.com/office/officeart/2005/8/layout/radial4"/>
    <dgm:cxn modelId="{0DC916BA-553E-4A52-BDEC-5756A123EA45}" type="presOf" srcId="{06CD6ACF-9A4C-404C-A566-FA74D6B41882}" destId="{0EBBD051-77F3-41EA-9BC3-C491204E462A}" srcOrd="0" destOrd="0" presId="urn:microsoft.com/office/officeart/2005/8/layout/radial4"/>
    <dgm:cxn modelId="{F93478CC-D8C7-4FDD-9F7B-3E9E9CA2AEC7}" type="presOf" srcId="{8924529C-8389-4DD3-B235-4BD06F3C77F3}" destId="{6F402A17-C941-4088-869C-6F2AD1DF5E38}" srcOrd="0" destOrd="0" presId="urn:microsoft.com/office/officeart/2005/8/layout/radial4"/>
    <dgm:cxn modelId="{F8CD6D8F-598E-4176-9718-08CC12754900}" type="presOf" srcId="{0ED02A17-1078-475A-A25A-D5FCF0820AFD}" destId="{1342A3C2-020F-4D64-AFE8-9D52422C0BAC}" srcOrd="0" destOrd="0" presId="urn:microsoft.com/office/officeart/2005/8/layout/radial4"/>
    <dgm:cxn modelId="{580C6101-FF67-45BD-87B3-0E1D9ABDBA92}" type="presParOf" srcId="{6F402A17-C941-4088-869C-6F2AD1DF5E38}" destId="{C619D691-ABD1-48BE-8ACB-82B484D87170}" srcOrd="0" destOrd="0" presId="urn:microsoft.com/office/officeart/2005/8/layout/radial4"/>
    <dgm:cxn modelId="{D941B60A-C2CF-4BC6-A45E-BE44D1EF2BC5}" type="presParOf" srcId="{6F402A17-C941-4088-869C-6F2AD1DF5E38}" destId="{1342A3C2-020F-4D64-AFE8-9D52422C0BAC}" srcOrd="1" destOrd="0" presId="urn:microsoft.com/office/officeart/2005/8/layout/radial4"/>
    <dgm:cxn modelId="{1F87E652-66E4-4E5B-B5DA-26114C218AEE}" type="presParOf" srcId="{6F402A17-C941-4088-869C-6F2AD1DF5E38}" destId="{851CBDA9-526A-4597-B908-661D6C0CDBC8}" srcOrd="2" destOrd="0" presId="urn:microsoft.com/office/officeart/2005/8/layout/radial4"/>
    <dgm:cxn modelId="{BD0A0F40-2C9F-486E-96D6-0FC42AEA5763}" type="presParOf" srcId="{6F402A17-C941-4088-869C-6F2AD1DF5E38}" destId="{522983C6-5566-4660-80B4-B8B6ED2F4A76}" srcOrd="3" destOrd="0" presId="urn:microsoft.com/office/officeart/2005/8/layout/radial4"/>
    <dgm:cxn modelId="{31231DB9-F2A4-448E-BC68-D31AD993231D}" type="presParOf" srcId="{6F402A17-C941-4088-869C-6F2AD1DF5E38}" destId="{0BA32EDB-BF51-44B7-AF8F-F58B759C40C9}" srcOrd="4" destOrd="0" presId="urn:microsoft.com/office/officeart/2005/8/layout/radial4"/>
    <dgm:cxn modelId="{5A2E96D1-CFD6-4188-BB66-213C66691491}" type="presParOf" srcId="{6F402A17-C941-4088-869C-6F2AD1DF5E38}" destId="{1945FFB9-620F-4F21-896E-36DC5B1EC34A}" srcOrd="5" destOrd="0" presId="urn:microsoft.com/office/officeart/2005/8/layout/radial4"/>
    <dgm:cxn modelId="{E073A212-4F19-4A20-9E3B-563A5837A56A}" type="presParOf" srcId="{6F402A17-C941-4088-869C-6F2AD1DF5E38}" destId="{0EBBD051-77F3-41EA-9BC3-C491204E462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4B4EB4-0E83-4D47-B894-F098968A520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E86664EF-CAB8-41D8-BFFE-ABB655F5855D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BB518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স্থানীয় নির্বাচন</a:t>
          </a:r>
          <a:endParaRPr lang="en-US" dirty="0"/>
        </a:p>
      </dgm:t>
    </dgm:pt>
    <dgm:pt modelId="{0993CBF2-8704-4417-AFB0-60756873532A}" type="parTrans" cxnId="{5CFF2E8B-930F-4A21-A638-4862978EE586}">
      <dgm:prSet/>
      <dgm:spPr/>
      <dgm:t>
        <a:bodyPr/>
        <a:lstStyle/>
        <a:p>
          <a:endParaRPr lang="en-US"/>
        </a:p>
      </dgm:t>
    </dgm:pt>
    <dgm:pt modelId="{954FF24B-780C-40A3-B130-11D9914EF4B7}" type="sibTrans" cxnId="{5CFF2E8B-930F-4A21-A638-4862978EE586}">
      <dgm:prSet/>
      <dgm:spPr/>
      <dgm:t>
        <a:bodyPr/>
        <a:lstStyle/>
        <a:p>
          <a:endParaRPr lang="en-US"/>
        </a:p>
      </dgm:t>
    </dgm:pt>
    <dgm:pt modelId="{1CFB776A-BD0D-4B4C-A150-04AA454DAA1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ইউনিয়ন পরিষদ</a:t>
          </a:r>
          <a:endParaRPr lang="en-US" sz="2400" dirty="0">
            <a:solidFill>
              <a:schemeClr val="tx1"/>
            </a:solidFill>
          </a:endParaRPr>
        </a:p>
      </dgm:t>
    </dgm:pt>
    <dgm:pt modelId="{82315E1F-580E-41D4-ACC0-995F246BDCD9}" type="parTrans" cxnId="{A7D9460B-0DD9-4CE9-A673-11D1A2C5F796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7BAED05C-8A0E-402F-ACAB-A0DEBF1F4CCF}" type="sibTrans" cxnId="{A7D9460B-0DD9-4CE9-A673-11D1A2C5F796}">
      <dgm:prSet/>
      <dgm:spPr/>
      <dgm:t>
        <a:bodyPr/>
        <a:lstStyle/>
        <a:p>
          <a:endParaRPr lang="en-US"/>
        </a:p>
      </dgm:t>
    </dgm:pt>
    <dgm:pt modelId="{F6C7FA54-92D7-4C9D-A893-31A56FC8680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উপজেলা নির্বাচন</a:t>
          </a:r>
          <a:endParaRPr lang="en-US" sz="2000" dirty="0">
            <a:solidFill>
              <a:schemeClr val="tx1"/>
            </a:solidFill>
          </a:endParaRPr>
        </a:p>
      </dgm:t>
    </dgm:pt>
    <dgm:pt modelId="{945E5794-1517-4C0E-8A02-8AD1F53B410F}" type="parTrans" cxnId="{5ADE03F9-6FAA-4486-A8C0-EEFBBF856C49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5F4DBE11-1B25-4E8D-8F42-159037553F99}" type="sibTrans" cxnId="{5ADE03F9-6FAA-4486-A8C0-EEFBBF856C49}">
      <dgm:prSet/>
      <dgm:spPr/>
      <dgm:t>
        <a:bodyPr/>
        <a:lstStyle/>
        <a:p>
          <a:endParaRPr lang="en-US"/>
        </a:p>
      </dgm:t>
    </dgm:pt>
    <dgm:pt modelId="{EAA2A182-BE41-4464-B9C9-263BA8E30AC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জেলা পরিষদ </a:t>
          </a:r>
          <a:endParaRPr lang="en-US" sz="2400" dirty="0">
            <a:solidFill>
              <a:srgbClr val="0000CC"/>
            </a:solidFill>
          </a:endParaRPr>
        </a:p>
      </dgm:t>
    </dgm:pt>
    <dgm:pt modelId="{F37E0D4A-B512-42C2-8883-F5162E3BFE60}" type="parTrans" cxnId="{89C315A8-616F-4749-80AB-C3E14AD98856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53AFCDB1-3583-439D-B90E-5B5FD79A3148}" type="sibTrans" cxnId="{89C315A8-616F-4749-80AB-C3E14AD98856}">
      <dgm:prSet/>
      <dgm:spPr/>
      <dgm:t>
        <a:bodyPr/>
        <a:lstStyle/>
        <a:p>
          <a:endParaRPr lang="en-US"/>
        </a:p>
      </dgm:t>
    </dgm:pt>
    <dgm:pt modelId="{28EC1D68-0BD6-4BD1-B6AB-35DD91647036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পৌরসভা</a:t>
          </a:r>
          <a:endParaRPr lang="en-US" sz="2400" dirty="0">
            <a:solidFill>
              <a:schemeClr val="tx1"/>
            </a:solidFill>
          </a:endParaRPr>
        </a:p>
      </dgm:t>
    </dgm:pt>
    <dgm:pt modelId="{1158A888-A00B-4A04-9FC4-3905327AB915}" type="parTrans" cxnId="{8F09D7C9-30E8-4A47-86F3-1C76FD00A445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39CBF5CA-8114-49C9-BD83-F504CF4CB704}" type="sibTrans" cxnId="{8F09D7C9-30E8-4A47-86F3-1C76FD00A445}">
      <dgm:prSet/>
      <dgm:spPr/>
      <dgm:t>
        <a:bodyPr/>
        <a:lstStyle/>
        <a:p>
          <a:endParaRPr lang="en-US"/>
        </a:p>
      </dgm:t>
    </dgm:pt>
    <dgm:pt modelId="{04E6593D-578C-4028-8397-BCC754EA374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সিটি কর্পোরেশন</a:t>
          </a:r>
          <a:endParaRPr lang="en-US" sz="20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F48DAC78-9C67-4A79-8095-DEFE70DEA12D}" type="parTrans" cxnId="{42E3439A-BF21-465A-B0C5-94B03FD21F74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D5E14E36-084A-4AF7-9829-331FE98C5A8F}" type="sibTrans" cxnId="{42E3439A-BF21-465A-B0C5-94B03FD21F74}">
      <dgm:prSet/>
      <dgm:spPr/>
      <dgm:t>
        <a:bodyPr/>
        <a:lstStyle/>
        <a:p>
          <a:endParaRPr lang="en-US"/>
        </a:p>
      </dgm:t>
    </dgm:pt>
    <dgm:pt modelId="{0603DDA6-6C1A-4E24-8626-6DDAB9ACD43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পার্বত্য জেলা পরিষদ  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6220412-44AF-4471-9BDA-5942225DDCA9}" type="parTrans" cxnId="{E83C2624-A4DD-4A92-8D07-BA65BFDEBBDE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8DF7397F-2D33-4DA5-8208-EE01A2E58195}" type="sibTrans" cxnId="{E83C2624-A4DD-4A92-8D07-BA65BFDEBBDE}">
      <dgm:prSet/>
      <dgm:spPr/>
      <dgm:t>
        <a:bodyPr/>
        <a:lstStyle/>
        <a:p>
          <a:endParaRPr lang="en-US"/>
        </a:p>
      </dgm:t>
    </dgm:pt>
    <dgm:pt modelId="{88ACBC50-50FA-4FD2-8784-094DBBC7379F}" type="pres">
      <dgm:prSet presAssocID="{C74B4EB4-0E83-4D47-B894-F098968A520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86F69-DE0F-428F-86FA-B35EE0C142A0}" type="pres">
      <dgm:prSet presAssocID="{E86664EF-CAB8-41D8-BFFE-ABB655F5855D}" presName="centerShape" presStyleLbl="node0" presStyleIdx="0" presStyleCnt="1"/>
      <dgm:spPr/>
      <dgm:t>
        <a:bodyPr/>
        <a:lstStyle/>
        <a:p>
          <a:endParaRPr lang="en-US"/>
        </a:p>
      </dgm:t>
    </dgm:pt>
    <dgm:pt modelId="{3AF29F41-8BFB-43B1-B9AE-0C6BB22A89A6}" type="pres">
      <dgm:prSet presAssocID="{82315E1F-580E-41D4-ACC0-995F246BDCD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49392165-D484-4FD1-8F21-DBC77A9DF1BD}" type="pres">
      <dgm:prSet presAssocID="{82315E1F-580E-41D4-ACC0-995F246BDCD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4100AA6-72EA-43A5-B560-EC1A8BDDCFAC}" type="pres">
      <dgm:prSet presAssocID="{1CFB776A-BD0D-4B4C-A150-04AA454DAA1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5410B9-4DF9-454B-9805-AD63124DB8DE}" type="pres">
      <dgm:prSet presAssocID="{945E5794-1517-4C0E-8A02-8AD1F53B410F}" presName="parTrans" presStyleLbl="sibTrans2D1" presStyleIdx="1" presStyleCnt="6"/>
      <dgm:spPr/>
      <dgm:t>
        <a:bodyPr/>
        <a:lstStyle/>
        <a:p>
          <a:endParaRPr lang="en-US"/>
        </a:p>
      </dgm:t>
    </dgm:pt>
    <dgm:pt modelId="{747CA1CE-1250-4C72-A7B1-75583B3ABFE2}" type="pres">
      <dgm:prSet presAssocID="{945E5794-1517-4C0E-8A02-8AD1F53B410F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39981B4F-8301-4234-8E2F-B93DCD0EC32B}" type="pres">
      <dgm:prSet presAssocID="{F6C7FA54-92D7-4C9D-A893-31A56FC8680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C91B5-92C8-419C-AE09-E7FE0E8E1FF6}" type="pres">
      <dgm:prSet presAssocID="{F37E0D4A-B512-42C2-8883-F5162E3BFE60}" presName="parTrans" presStyleLbl="sibTrans2D1" presStyleIdx="2" presStyleCnt="6"/>
      <dgm:spPr/>
      <dgm:t>
        <a:bodyPr/>
        <a:lstStyle/>
        <a:p>
          <a:endParaRPr lang="en-US"/>
        </a:p>
      </dgm:t>
    </dgm:pt>
    <dgm:pt modelId="{E332ED43-B281-4ADE-A8CE-A373F3D16BE1}" type="pres">
      <dgm:prSet presAssocID="{F37E0D4A-B512-42C2-8883-F5162E3BFE60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E3B74806-5A6C-4DC8-A39F-25C154E2CE16}" type="pres">
      <dgm:prSet presAssocID="{EAA2A182-BE41-4464-B9C9-263BA8E30AC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C2395-E27B-4698-A0A1-66EAF46487A3}" type="pres">
      <dgm:prSet presAssocID="{1158A888-A00B-4A04-9FC4-3905327AB915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2F2A6A9-1EC4-4E71-968A-22472AD7DDEA}" type="pres">
      <dgm:prSet presAssocID="{1158A888-A00B-4A04-9FC4-3905327AB915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F18286E6-2E7F-4052-8991-0AD9E816DD97}" type="pres">
      <dgm:prSet presAssocID="{28EC1D68-0BD6-4BD1-B6AB-35DD9164703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84B9F-A044-40E7-9B42-86ADD122E2D7}" type="pres">
      <dgm:prSet presAssocID="{F48DAC78-9C67-4A79-8095-DEFE70DEA12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A62C9A94-28CA-4A30-9430-EC0F9B775B26}" type="pres">
      <dgm:prSet presAssocID="{F48DAC78-9C67-4A79-8095-DEFE70DEA12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C5CC850D-E91F-48CD-8E14-02D2C6FFCD11}" type="pres">
      <dgm:prSet presAssocID="{04E6593D-578C-4028-8397-BCC754EA374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25103-405E-43E2-A04B-97767B86863D}" type="pres">
      <dgm:prSet presAssocID="{96220412-44AF-4471-9BDA-5942225DDCA9}" presName="parTrans" presStyleLbl="sibTrans2D1" presStyleIdx="5" presStyleCnt="6"/>
      <dgm:spPr/>
      <dgm:t>
        <a:bodyPr/>
        <a:lstStyle/>
        <a:p>
          <a:endParaRPr lang="en-US"/>
        </a:p>
      </dgm:t>
    </dgm:pt>
    <dgm:pt modelId="{4396A430-AC60-469C-9390-979E0111D4B9}" type="pres">
      <dgm:prSet presAssocID="{96220412-44AF-4471-9BDA-5942225DDCA9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6B095167-5BC9-41BF-B212-4A4F7F8D1D5E}" type="pres">
      <dgm:prSet presAssocID="{0603DDA6-6C1A-4E24-8626-6DDAB9ACD43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740AD-A96A-483E-9E01-0F545B8324C5}" type="presOf" srcId="{96220412-44AF-4471-9BDA-5942225DDCA9}" destId="{CC125103-405E-43E2-A04B-97767B86863D}" srcOrd="0" destOrd="0" presId="urn:microsoft.com/office/officeart/2005/8/layout/radial5"/>
    <dgm:cxn modelId="{6587DF38-804F-4DAD-A1E9-4B3336C25CA3}" type="presOf" srcId="{96220412-44AF-4471-9BDA-5942225DDCA9}" destId="{4396A430-AC60-469C-9390-979E0111D4B9}" srcOrd="1" destOrd="0" presId="urn:microsoft.com/office/officeart/2005/8/layout/radial5"/>
    <dgm:cxn modelId="{C8080943-BDBF-4E3A-9021-EE04B65BACD9}" type="presOf" srcId="{1CFB776A-BD0D-4B4C-A150-04AA454DAA1C}" destId="{34100AA6-72EA-43A5-B560-EC1A8BDDCFAC}" srcOrd="0" destOrd="0" presId="urn:microsoft.com/office/officeart/2005/8/layout/radial5"/>
    <dgm:cxn modelId="{A7D9460B-0DD9-4CE9-A673-11D1A2C5F796}" srcId="{E86664EF-CAB8-41D8-BFFE-ABB655F5855D}" destId="{1CFB776A-BD0D-4B4C-A150-04AA454DAA1C}" srcOrd="0" destOrd="0" parTransId="{82315E1F-580E-41D4-ACC0-995F246BDCD9}" sibTransId="{7BAED05C-8A0E-402F-ACAB-A0DEBF1F4CCF}"/>
    <dgm:cxn modelId="{CB96FE56-61C1-4299-84DA-658EB0BCEA75}" type="presOf" srcId="{F48DAC78-9C67-4A79-8095-DEFE70DEA12D}" destId="{F2C84B9F-A044-40E7-9B42-86ADD122E2D7}" srcOrd="0" destOrd="0" presId="urn:microsoft.com/office/officeart/2005/8/layout/radial5"/>
    <dgm:cxn modelId="{CBEDB95E-7FC9-42D6-8959-E3E1A7C12850}" type="presOf" srcId="{0603DDA6-6C1A-4E24-8626-6DDAB9ACD430}" destId="{6B095167-5BC9-41BF-B212-4A4F7F8D1D5E}" srcOrd="0" destOrd="0" presId="urn:microsoft.com/office/officeart/2005/8/layout/radial5"/>
    <dgm:cxn modelId="{5D5E6C84-9EE4-425A-B72D-CF796ADC16D1}" type="presOf" srcId="{F48DAC78-9C67-4A79-8095-DEFE70DEA12D}" destId="{A62C9A94-28CA-4A30-9430-EC0F9B775B26}" srcOrd="1" destOrd="0" presId="urn:microsoft.com/office/officeart/2005/8/layout/radial5"/>
    <dgm:cxn modelId="{5ADE03F9-6FAA-4486-A8C0-EEFBBF856C49}" srcId="{E86664EF-CAB8-41D8-BFFE-ABB655F5855D}" destId="{F6C7FA54-92D7-4C9D-A893-31A56FC86808}" srcOrd="1" destOrd="0" parTransId="{945E5794-1517-4C0E-8A02-8AD1F53B410F}" sibTransId="{5F4DBE11-1B25-4E8D-8F42-159037553F99}"/>
    <dgm:cxn modelId="{89C315A8-616F-4749-80AB-C3E14AD98856}" srcId="{E86664EF-CAB8-41D8-BFFE-ABB655F5855D}" destId="{EAA2A182-BE41-4464-B9C9-263BA8E30ACA}" srcOrd="2" destOrd="0" parTransId="{F37E0D4A-B512-42C2-8883-F5162E3BFE60}" sibTransId="{53AFCDB1-3583-439D-B90E-5B5FD79A3148}"/>
    <dgm:cxn modelId="{8F09D7C9-30E8-4A47-86F3-1C76FD00A445}" srcId="{E86664EF-CAB8-41D8-BFFE-ABB655F5855D}" destId="{28EC1D68-0BD6-4BD1-B6AB-35DD91647036}" srcOrd="3" destOrd="0" parTransId="{1158A888-A00B-4A04-9FC4-3905327AB915}" sibTransId="{39CBF5CA-8114-49C9-BD83-F504CF4CB704}"/>
    <dgm:cxn modelId="{7B388E64-2035-47CD-8C4B-DC0C19A851F5}" type="presOf" srcId="{945E5794-1517-4C0E-8A02-8AD1F53B410F}" destId="{747CA1CE-1250-4C72-A7B1-75583B3ABFE2}" srcOrd="1" destOrd="0" presId="urn:microsoft.com/office/officeart/2005/8/layout/radial5"/>
    <dgm:cxn modelId="{42E3439A-BF21-465A-B0C5-94B03FD21F74}" srcId="{E86664EF-CAB8-41D8-BFFE-ABB655F5855D}" destId="{04E6593D-578C-4028-8397-BCC754EA3749}" srcOrd="4" destOrd="0" parTransId="{F48DAC78-9C67-4A79-8095-DEFE70DEA12D}" sibTransId="{D5E14E36-084A-4AF7-9829-331FE98C5A8F}"/>
    <dgm:cxn modelId="{B9367E2B-44E8-4C8C-BEFA-28DFEC18238B}" type="presOf" srcId="{82315E1F-580E-41D4-ACC0-995F246BDCD9}" destId="{49392165-D484-4FD1-8F21-DBC77A9DF1BD}" srcOrd="1" destOrd="0" presId="urn:microsoft.com/office/officeart/2005/8/layout/radial5"/>
    <dgm:cxn modelId="{6FF9564C-D6FF-4F4F-80DC-A8CB1F850BCD}" type="presOf" srcId="{28EC1D68-0BD6-4BD1-B6AB-35DD91647036}" destId="{F18286E6-2E7F-4052-8991-0AD9E816DD97}" srcOrd="0" destOrd="0" presId="urn:microsoft.com/office/officeart/2005/8/layout/radial5"/>
    <dgm:cxn modelId="{CB67EFF6-EA88-42F7-93EB-D6E23F1012F6}" type="presOf" srcId="{F37E0D4A-B512-42C2-8883-F5162E3BFE60}" destId="{F92C91B5-92C8-419C-AE09-E7FE0E8E1FF6}" srcOrd="0" destOrd="0" presId="urn:microsoft.com/office/officeart/2005/8/layout/radial5"/>
    <dgm:cxn modelId="{67807C7F-F701-482B-BF62-975A9AAA5424}" type="presOf" srcId="{F37E0D4A-B512-42C2-8883-F5162E3BFE60}" destId="{E332ED43-B281-4ADE-A8CE-A373F3D16BE1}" srcOrd="1" destOrd="0" presId="urn:microsoft.com/office/officeart/2005/8/layout/radial5"/>
    <dgm:cxn modelId="{6FAA040D-5965-4816-A2CF-E1B5B247F972}" type="presOf" srcId="{1158A888-A00B-4A04-9FC4-3905327AB915}" destId="{C2F2A6A9-1EC4-4E71-968A-22472AD7DDEA}" srcOrd="1" destOrd="0" presId="urn:microsoft.com/office/officeart/2005/8/layout/radial5"/>
    <dgm:cxn modelId="{4EAAAC1C-E18A-47AE-9428-2470C3AE01C3}" type="presOf" srcId="{F6C7FA54-92D7-4C9D-A893-31A56FC86808}" destId="{39981B4F-8301-4234-8E2F-B93DCD0EC32B}" srcOrd="0" destOrd="0" presId="urn:microsoft.com/office/officeart/2005/8/layout/radial5"/>
    <dgm:cxn modelId="{2EB430E7-981F-434E-9E48-E48C9DEA576C}" type="presOf" srcId="{EAA2A182-BE41-4464-B9C9-263BA8E30ACA}" destId="{E3B74806-5A6C-4DC8-A39F-25C154E2CE16}" srcOrd="0" destOrd="0" presId="urn:microsoft.com/office/officeart/2005/8/layout/radial5"/>
    <dgm:cxn modelId="{4C2B9CE0-6A80-41BE-AB05-194905590D2E}" type="presOf" srcId="{1158A888-A00B-4A04-9FC4-3905327AB915}" destId="{D6CC2395-E27B-4698-A0A1-66EAF46487A3}" srcOrd="0" destOrd="0" presId="urn:microsoft.com/office/officeart/2005/8/layout/radial5"/>
    <dgm:cxn modelId="{E83C2624-A4DD-4A92-8D07-BA65BFDEBBDE}" srcId="{E86664EF-CAB8-41D8-BFFE-ABB655F5855D}" destId="{0603DDA6-6C1A-4E24-8626-6DDAB9ACD430}" srcOrd="5" destOrd="0" parTransId="{96220412-44AF-4471-9BDA-5942225DDCA9}" sibTransId="{8DF7397F-2D33-4DA5-8208-EE01A2E58195}"/>
    <dgm:cxn modelId="{3D254AF2-C066-4A90-8E1C-7D1E5AA888C0}" type="presOf" srcId="{04E6593D-578C-4028-8397-BCC754EA3749}" destId="{C5CC850D-E91F-48CD-8E14-02D2C6FFCD11}" srcOrd="0" destOrd="0" presId="urn:microsoft.com/office/officeart/2005/8/layout/radial5"/>
    <dgm:cxn modelId="{6DF1A878-96AD-4006-BE14-A0FF8F8E9A98}" type="presOf" srcId="{945E5794-1517-4C0E-8A02-8AD1F53B410F}" destId="{975410B9-4DF9-454B-9805-AD63124DB8DE}" srcOrd="0" destOrd="0" presId="urn:microsoft.com/office/officeart/2005/8/layout/radial5"/>
    <dgm:cxn modelId="{2C577320-6E7B-470A-80EE-F9BB45B2F697}" type="presOf" srcId="{C74B4EB4-0E83-4D47-B894-F098968A5203}" destId="{88ACBC50-50FA-4FD2-8784-094DBBC7379F}" srcOrd="0" destOrd="0" presId="urn:microsoft.com/office/officeart/2005/8/layout/radial5"/>
    <dgm:cxn modelId="{5CFF2E8B-930F-4A21-A638-4862978EE586}" srcId="{C74B4EB4-0E83-4D47-B894-F098968A5203}" destId="{E86664EF-CAB8-41D8-BFFE-ABB655F5855D}" srcOrd="0" destOrd="0" parTransId="{0993CBF2-8704-4417-AFB0-60756873532A}" sibTransId="{954FF24B-780C-40A3-B130-11D9914EF4B7}"/>
    <dgm:cxn modelId="{F8C7660C-2A67-4CD3-A199-81CE583ECCDE}" type="presOf" srcId="{E86664EF-CAB8-41D8-BFFE-ABB655F5855D}" destId="{5AB86F69-DE0F-428F-86FA-B35EE0C142A0}" srcOrd="0" destOrd="0" presId="urn:microsoft.com/office/officeart/2005/8/layout/radial5"/>
    <dgm:cxn modelId="{2C216683-6C32-4247-A711-3A41E7BD81B4}" type="presOf" srcId="{82315E1F-580E-41D4-ACC0-995F246BDCD9}" destId="{3AF29F41-8BFB-43B1-B9AE-0C6BB22A89A6}" srcOrd="0" destOrd="0" presId="urn:microsoft.com/office/officeart/2005/8/layout/radial5"/>
    <dgm:cxn modelId="{7EEB2FE6-3D1A-45DC-9BAB-85561574FA34}" type="presParOf" srcId="{88ACBC50-50FA-4FD2-8784-094DBBC7379F}" destId="{5AB86F69-DE0F-428F-86FA-B35EE0C142A0}" srcOrd="0" destOrd="0" presId="urn:microsoft.com/office/officeart/2005/8/layout/radial5"/>
    <dgm:cxn modelId="{D9FCED04-F41B-48E1-960F-CBD8F9747472}" type="presParOf" srcId="{88ACBC50-50FA-4FD2-8784-094DBBC7379F}" destId="{3AF29F41-8BFB-43B1-B9AE-0C6BB22A89A6}" srcOrd="1" destOrd="0" presId="urn:microsoft.com/office/officeart/2005/8/layout/radial5"/>
    <dgm:cxn modelId="{8666F37F-2FB3-4DCC-8FD1-2AEC6AE8CCB4}" type="presParOf" srcId="{3AF29F41-8BFB-43B1-B9AE-0C6BB22A89A6}" destId="{49392165-D484-4FD1-8F21-DBC77A9DF1BD}" srcOrd="0" destOrd="0" presId="urn:microsoft.com/office/officeart/2005/8/layout/radial5"/>
    <dgm:cxn modelId="{3B37B3BA-7A00-420E-9B9B-6D637E4D14DF}" type="presParOf" srcId="{88ACBC50-50FA-4FD2-8784-094DBBC7379F}" destId="{34100AA6-72EA-43A5-B560-EC1A8BDDCFAC}" srcOrd="2" destOrd="0" presId="urn:microsoft.com/office/officeart/2005/8/layout/radial5"/>
    <dgm:cxn modelId="{3EC910C3-2E56-4AE5-B706-18273E01DAF8}" type="presParOf" srcId="{88ACBC50-50FA-4FD2-8784-094DBBC7379F}" destId="{975410B9-4DF9-454B-9805-AD63124DB8DE}" srcOrd="3" destOrd="0" presId="urn:microsoft.com/office/officeart/2005/8/layout/radial5"/>
    <dgm:cxn modelId="{28F39298-F15F-49C8-B605-A1A91B151DF6}" type="presParOf" srcId="{975410B9-4DF9-454B-9805-AD63124DB8DE}" destId="{747CA1CE-1250-4C72-A7B1-75583B3ABFE2}" srcOrd="0" destOrd="0" presId="urn:microsoft.com/office/officeart/2005/8/layout/radial5"/>
    <dgm:cxn modelId="{569E42A8-FC4A-451E-A0D8-9254190F3157}" type="presParOf" srcId="{88ACBC50-50FA-4FD2-8784-094DBBC7379F}" destId="{39981B4F-8301-4234-8E2F-B93DCD0EC32B}" srcOrd="4" destOrd="0" presId="urn:microsoft.com/office/officeart/2005/8/layout/radial5"/>
    <dgm:cxn modelId="{5759AD2C-37B6-4161-8363-5F921F38F14D}" type="presParOf" srcId="{88ACBC50-50FA-4FD2-8784-094DBBC7379F}" destId="{F92C91B5-92C8-419C-AE09-E7FE0E8E1FF6}" srcOrd="5" destOrd="0" presId="urn:microsoft.com/office/officeart/2005/8/layout/radial5"/>
    <dgm:cxn modelId="{5E3BB6EA-5117-47A4-9125-6CE544916C2D}" type="presParOf" srcId="{F92C91B5-92C8-419C-AE09-E7FE0E8E1FF6}" destId="{E332ED43-B281-4ADE-A8CE-A373F3D16BE1}" srcOrd="0" destOrd="0" presId="urn:microsoft.com/office/officeart/2005/8/layout/radial5"/>
    <dgm:cxn modelId="{4F193E96-67E6-428F-AD7B-1B62412ED1C9}" type="presParOf" srcId="{88ACBC50-50FA-4FD2-8784-094DBBC7379F}" destId="{E3B74806-5A6C-4DC8-A39F-25C154E2CE16}" srcOrd="6" destOrd="0" presId="urn:microsoft.com/office/officeart/2005/8/layout/radial5"/>
    <dgm:cxn modelId="{02A58CB0-C9DA-4503-9B68-69EF320571CD}" type="presParOf" srcId="{88ACBC50-50FA-4FD2-8784-094DBBC7379F}" destId="{D6CC2395-E27B-4698-A0A1-66EAF46487A3}" srcOrd="7" destOrd="0" presId="urn:microsoft.com/office/officeart/2005/8/layout/radial5"/>
    <dgm:cxn modelId="{63DED809-736D-4F54-9AC6-B07666C0BD0E}" type="presParOf" srcId="{D6CC2395-E27B-4698-A0A1-66EAF46487A3}" destId="{C2F2A6A9-1EC4-4E71-968A-22472AD7DDEA}" srcOrd="0" destOrd="0" presId="urn:microsoft.com/office/officeart/2005/8/layout/radial5"/>
    <dgm:cxn modelId="{3381C5F8-5809-497A-8415-5FE93BF8B579}" type="presParOf" srcId="{88ACBC50-50FA-4FD2-8784-094DBBC7379F}" destId="{F18286E6-2E7F-4052-8991-0AD9E816DD97}" srcOrd="8" destOrd="0" presId="urn:microsoft.com/office/officeart/2005/8/layout/radial5"/>
    <dgm:cxn modelId="{FC6D1342-A58A-485A-8FC4-74FB4E42C7B8}" type="presParOf" srcId="{88ACBC50-50FA-4FD2-8784-094DBBC7379F}" destId="{F2C84B9F-A044-40E7-9B42-86ADD122E2D7}" srcOrd="9" destOrd="0" presId="urn:microsoft.com/office/officeart/2005/8/layout/radial5"/>
    <dgm:cxn modelId="{0F12E23D-5F7E-4A99-8152-89400E86209C}" type="presParOf" srcId="{F2C84B9F-A044-40E7-9B42-86ADD122E2D7}" destId="{A62C9A94-28CA-4A30-9430-EC0F9B775B26}" srcOrd="0" destOrd="0" presId="urn:microsoft.com/office/officeart/2005/8/layout/radial5"/>
    <dgm:cxn modelId="{A0762FD3-89D5-4B3D-BB5A-AA3C4524379A}" type="presParOf" srcId="{88ACBC50-50FA-4FD2-8784-094DBBC7379F}" destId="{C5CC850D-E91F-48CD-8E14-02D2C6FFCD11}" srcOrd="10" destOrd="0" presId="urn:microsoft.com/office/officeart/2005/8/layout/radial5"/>
    <dgm:cxn modelId="{316BB465-431F-4451-9255-A08E9DD46173}" type="presParOf" srcId="{88ACBC50-50FA-4FD2-8784-094DBBC7379F}" destId="{CC125103-405E-43E2-A04B-97767B86863D}" srcOrd="11" destOrd="0" presId="urn:microsoft.com/office/officeart/2005/8/layout/radial5"/>
    <dgm:cxn modelId="{C6FB9A85-EC80-4F6E-8F78-A95C3713650C}" type="presParOf" srcId="{CC125103-405E-43E2-A04B-97767B86863D}" destId="{4396A430-AC60-469C-9390-979E0111D4B9}" srcOrd="0" destOrd="0" presId="urn:microsoft.com/office/officeart/2005/8/layout/radial5"/>
    <dgm:cxn modelId="{14F9DD0E-CEE6-4B3A-8452-6BA05993DED2}" type="presParOf" srcId="{88ACBC50-50FA-4FD2-8784-094DBBC7379F}" destId="{6B095167-5BC9-41BF-B212-4A4F7F8D1D5E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58F5-5CD2-4E10-B0EC-8920E1445A6C}">
      <dsp:nvSpPr>
        <dsp:cNvPr id="0" name=""/>
        <dsp:cNvSpPr/>
      </dsp:nvSpPr>
      <dsp:spPr>
        <a:xfrm rot="5400000">
          <a:off x="-255366" y="256932"/>
          <a:ext cx="1702444" cy="1191711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latin typeface="NikoshBAN" pitchFamily="2" charset="0"/>
              <a:cs typeface="NikoshBAN" pitchFamily="2" charset="0"/>
            </a:rPr>
            <a:t>১. </a:t>
          </a:r>
          <a:endParaRPr lang="en-US" sz="3100" kern="1200" dirty="0"/>
        </a:p>
      </dsp:txBody>
      <dsp:txXfrm rot="-5400000">
        <a:off x="1" y="597422"/>
        <a:ext cx="1191711" cy="510733"/>
      </dsp:txXfrm>
    </dsp:sp>
    <dsp:sp modelId="{869B5710-ACD6-4039-993C-848764C5A1CC}">
      <dsp:nvSpPr>
        <dsp:cNvPr id="0" name=""/>
        <dsp:cNvSpPr/>
      </dsp:nvSpPr>
      <dsp:spPr>
        <a:xfrm rot="5400000">
          <a:off x="4309761" y="-3041844"/>
          <a:ext cx="1106589" cy="7342688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জাতীয় ও স্থানীয় পর্যায়ের নির্বাচনসমূহ চিহ্নিত করতে পারবে</a:t>
          </a:r>
          <a:r>
            <a:rPr lang="en-US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</a:t>
          </a:r>
          <a:endParaRPr lang="en-US" sz="2800" b="1" kern="1200" cap="none" spc="0" dirty="0">
            <a:ln w="11430"/>
            <a:solidFill>
              <a:schemeClr val="tx1"/>
            </a:solidFill>
            <a:effectLst/>
          </a:endParaRPr>
        </a:p>
      </dsp:txBody>
      <dsp:txXfrm rot="-5400000">
        <a:off x="1191712" y="130224"/>
        <a:ext cx="7288669" cy="998551"/>
      </dsp:txXfrm>
    </dsp:sp>
    <dsp:sp modelId="{F7238A48-6E96-4FDC-B718-543FB9D84B12}">
      <dsp:nvSpPr>
        <dsp:cNvPr id="0" name=""/>
        <dsp:cNvSpPr/>
      </dsp:nvSpPr>
      <dsp:spPr>
        <a:xfrm rot="5400000">
          <a:off x="-255366" y="1766344"/>
          <a:ext cx="1702444" cy="1191711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</a:t>
          </a:r>
          <a:r>
            <a:rPr lang="bn-BD" sz="3100" kern="1200" dirty="0" smtClean="0">
              <a:latin typeface="NikoshBAN" pitchFamily="2" charset="0"/>
              <a:cs typeface="NikoshBAN" pitchFamily="2" charset="0"/>
            </a:rPr>
            <a:t>. </a:t>
          </a:r>
          <a:endParaRPr lang="en-US" sz="3100" kern="1200" dirty="0"/>
        </a:p>
      </dsp:txBody>
      <dsp:txXfrm rot="-5400000">
        <a:off x="1" y="2106834"/>
        <a:ext cx="1191711" cy="510733"/>
      </dsp:txXfrm>
    </dsp:sp>
    <dsp:sp modelId="{03EA18A4-B2C9-45FC-8C36-CE656B3185BE}">
      <dsp:nvSpPr>
        <dsp:cNvPr id="0" name=""/>
        <dsp:cNvSpPr/>
      </dsp:nvSpPr>
      <dsp:spPr>
        <a:xfrm rot="5400000">
          <a:off x="4309761" y="-1607072"/>
          <a:ext cx="1106589" cy="7342688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জাতীয় পর্যায়ের নির্বাচনসমূহ ব্যাখ্যা করতে পারবে</a:t>
          </a:r>
          <a:r>
            <a:rPr lang="en-US" sz="28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;</a:t>
          </a:r>
          <a:endParaRPr lang="en-US" sz="2800" b="1" kern="1200" cap="none" spc="0" dirty="0">
            <a:ln w="11430"/>
            <a:solidFill>
              <a:schemeClr val="tx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1191712" y="1564996"/>
        <a:ext cx="7288669" cy="998551"/>
      </dsp:txXfrm>
    </dsp:sp>
    <dsp:sp modelId="{97B46740-EE3E-4D87-A8EF-DE5026CA2DB6}">
      <dsp:nvSpPr>
        <dsp:cNvPr id="0" name=""/>
        <dsp:cNvSpPr/>
      </dsp:nvSpPr>
      <dsp:spPr>
        <a:xfrm rot="5400000">
          <a:off x="-255366" y="3275756"/>
          <a:ext cx="1702444" cy="1191711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</a:t>
          </a:r>
          <a:endParaRPr lang="en-US" sz="3100" kern="1200" dirty="0">
            <a:solidFill>
              <a:schemeClr val="tx1"/>
            </a:solidFill>
          </a:endParaRPr>
        </a:p>
      </dsp:txBody>
      <dsp:txXfrm rot="-5400000">
        <a:off x="1" y="3616246"/>
        <a:ext cx="1191711" cy="510733"/>
      </dsp:txXfrm>
    </dsp:sp>
    <dsp:sp modelId="{AC524FF5-A57D-4165-BDB6-4C94995CBAE2}">
      <dsp:nvSpPr>
        <dsp:cNvPr id="0" name=""/>
        <dsp:cNvSpPr/>
      </dsp:nvSpPr>
      <dsp:spPr>
        <a:xfrm rot="5400000">
          <a:off x="4309761" y="-97660"/>
          <a:ext cx="1106589" cy="7342688"/>
        </a:xfrm>
        <a:prstGeom prst="round2SameRect">
          <a:avLst/>
        </a:prstGeom>
        <a:solidFill>
          <a:srgbClr val="00206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স্থানীয় পর্যায়ের নির্বাচনসমূহ বিশ্লেষণ করতে পারবে।</a:t>
          </a:r>
          <a:endParaRPr lang="en-US" sz="2800" b="1" kern="1200" cap="none" spc="0" dirty="0">
            <a:ln w="11430"/>
            <a:solidFill>
              <a:schemeClr val="bg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1191712" y="3074408"/>
        <a:ext cx="7288669" cy="9985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9D691-ABD1-48BE-8ACB-82B484D87170}">
      <dsp:nvSpPr>
        <dsp:cNvPr id="0" name=""/>
        <dsp:cNvSpPr/>
      </dsp:nvSpPr>
      <dsp:spPr>
        <a:xfrm>
          <a:off x="2816066" y="3115353"/>
          <a:ext cx="2597467" cy="259746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3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জাতীয় পর্যায়ের নির্বাচন </a:t>
          </a:r>
          <a:endParaRPr lang="en-US" sz="4300" kern="1200" dirty="0"/>
        </a:p>
      </dsp:txBody>
      <dsp:txXfrm>
        <a:off x="3196456" y="3495743"/>
        <a:ext cx="1836687" cy="1836687"/>
      </dsp:txXfrm>
    </dsp:sp>
    <dsp:sp modelId="{1342A3C2-020F-4D64-AFE8-9D52422C0BAC}">
      <dsp:nvSpPr>
        <dsp:cNvPr id="0" name=""/>
        <dsp:cNvSpPr/>
      </dsp:nvSpPr>
      <dsp:spPr>
        <a:xfrm rot="12900000">
          <a:off x="1127630" y="2655737"/>
          <a:ext cx="2009198" cy="7402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CBDA9-526A-4597-B908-661D6C0CDBC8}">
      <dsp:nvSpPr>
        <dsp:cNvPr id="0" name=""/>
        <dsp:cNvSpPr/>
      </dsp:nvSpPr>
      <dsp:spPr>
        <a:xfrm>
          <a:off x="75513" y="1462624"/>
          <a:ext cx="2467594" cy="19740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r>
            <a:rPr lang="bn-BD" sz="32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১.জাতীয় সংসদ নির্বাচন</a:t>
          </a:r>
          <a:endParaRPr lang="en-US" sz="3200" kern="1200" dirty="0"/>
        </a:p>
      </dsp:txBody>
      <dsp:txXfrm>
        <a:off x="133332" y="1520443"/>
        <a:ext cx="2351956" cy="1858437"/>
      </dsp:txXfrm>
    </dsp:sp>
    <dsp:sp modelId="{522983C6-5566-4660-80B4-B8B6ED2F4A76}">
      <dsp:nvSpPr>
        <dsp:cNvPr id="0" name=""/>
        <dsp:cNvSpPr/>
      </dsp:nvSpPr>
      <dsp:spPr>
        <a:xfrm rot="16200000">
          <a:off x="3110200" y="1623677"/>
          <a:ext cx="2009198" cy="74027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32EDB-BF51-44B7-AF8F-F58B759C40C9}">
      <dsp:nvSpPr>
        <dsp:cNvPr id="0" name=""/>
        <dsp:cNvSpPr/>
      </dsp:nvSpPr>
      <dsp:spPr>
        <a:xfrm>
          <a:off x="2881002" y="2179"/>
          <a:ext cx="2467594" cy="197407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২.রাষ্ট্রপতি নির্বাচন</a:t>
          </a:r>
          <a:endParaRPr lang="en-US" sz="3200" kern="1200" dirty="0"/>
        </a:p>
      </dsp:txBody>
      <dsp:txXfrm>
        <a:off x="2938821" y="59998"/>
        <a:ext cx="2351956" cy="1858437"/>
      </dsp:txXfrm>
    </dsp:sp>
    <dsp:sp modelId="{1945FFB9-620F-4F21-896E-36DC5B1EC34A}">
      <dsp:nvSpPr>
        <dsp:cNvPr id="0" name=""/>
        <dsp:cNvSpPr/>
      </dsp:nvSpPr>
      <dsp:spPr>
        <a:xfrm rot="19500000">
          <a:off x="5092770" y="2655737"/>
          <a:ext cx="2009198" cy="7402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BD051-77F3-41EA-9BC3-C491204E462A}">
      <dsp:nvSpPr>
        <dsp:cNvPr id="0" name=""/>
        <dsp:cNvSpPr/>
      </dsp:nvSpPr>
      <dsp:spPr>
        <a:xfrm>
          <a:off x="5686492" y="1462624"/>
          <a:ext cx="2467594" cy="1974075"/>
        </a:xfrm>
        <a:prstGeom prst="roundRect">
          <a:avLst>
            <a:gd name="adj" fmla="val 10000"/>
          </a:avLst>
        </a:prstGeom>
        <a:solidFill>
          <a:srgbClr val="B0C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৩.গণ ভোট</a:t>
          </a:r>
          <a:endParaRPr lang="en-US" sz="3200" kern="1200" dirty="0"/>
        </a:p>
      </dsp:txBody>
      <dsp:txXfrm>
        <a:off x="5744311" y="1520443"/>
        <a:ext cx="2351956" cy="1858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6DCFD-8036-4A7F-96DD-1F665B90665E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90FED-172F-444E-9FE0-9AC8D57245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490F-E849-409A-9ABF-025B3F4559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পর্যায়ক্রমে বাম পাশের বাটনে (১,২,৩,৪) ক্লিক করে অগ্রসর হতে হবে।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এই স্লাইডে স্থানীয়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পর্যায়ের নির্বাচন ম্যাপের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মাধ্যমে দেখানো হয়েছে।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পাঠটি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পরিচালনা করলে অধিক ফলপ্রসু হবে।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ইউনিয়ন পরিষদের</a:t>
            </a:r>
            <a:r>
              <a:rPr lang="bn-BD" sz="1200" b="1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তথ্যগুলো ভালোভাবে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দেখার জন্য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পদ্ধতিতে অগ্রসর হতে হবে। অর্থাৎ বাম পাশের বাটনে প্রথম ক্লিকে তথ্য আসবে এবং দ্বিতীয় ক্লিকে চলে যাবে।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1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পাঠটি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পরিচালনা করলে অধিক ফলপ্রসু হবে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উপজেলা পরিষদের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তথ্যগুলো ভালোভাবে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দেখার জন্য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পদ্ধতিতে অগ্রসর হতে হবে। অর্থাৎ বাম পাশের বাটনে প্রথম ক্লিকে তথ্য আসবে এবং দ্বিতীয় ক্লিকে চলে যাবে।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পাঠটি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পরিচালনা করলে অধিক ফলপ্রসু হবে।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জেলা পরিষদের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তথ্যগুলো ভালোভাবে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দেখার জন্য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পদ্ধতিতে অগ্রসর হতে হবে। অর্থাৎ বাম পাশের বাটনে প্রথম ক্লিকে তথ্য আসবে এবং দ্বিতীয় ক্লিকে চলে যাবে।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পাঠটি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পরিচালনা করলে অধিক ফলপ্রসু হবে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পৌরসভার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তথ্যগুলো ভালোভাবে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দেখার জন্য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পদ্ধতিতে অগ্রসর হতে হবে। অর্থাৎ বাম পাশের বাটনে প্রথম ক্লিকে তথ্য আসবে এবং দ্বিতীয় ক্লিকে চলে যাবে।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পাঠটি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পরিচালনা করলে অধিক ফলপ্রসু হবে।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সিটি কর্পোরেশন নির্বাচনের</a:t>
            </a:r>
            <a:r>
              <a:rPr lang="bn-BD" sz="1100" b="1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তথ্যগুলো ভালোভাবে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দেখার জন্য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পদ্ধতিতে অগ্রসর হতে হবে। অর্থাৎ বাম পাশের বাটনে প্রথম ক্লিকে তথ্য আসবে এবং দ্বিতীয় ক্লিকে চলে যাবে।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ইচ্ছা করলে কয়েকটি দলে বিভক্ত করে প্রত্যেক দলে আলাদা আলাদা সমস্যা সমাধান করতে দিতে পারেন।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পার্বত্য জেলা পরিষদ  নির্বাচন অন্যান্য জেলা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পরিষদ নির্বাচন থেকে ভিন্নতর। অন্যান্য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জেলা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পরিষদ নির্বাচন পরোক্ষভাবে হলেও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পার্বত্য জেলা পরিষদের নির্বাচন নাগরিকদের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সরাসরি ভোটে হয়।  </a:t>
            </a:r>
            <a:endParaRPr lang="en-US" sz="1100" b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1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চেয়ারটি দিয়ে আসন শুন্য</a:t>
            </a:r>
            <a:r>
              <a:rPr lang="bn-BD" baseline="0" dirty="0" smtClean="0"/>
              <a:t> বুঝানো হয়েছে। </a:t>
            </a:r>
            <a:r>
              <a:rPr lang="bn-IN" baseline="0" dirty="0" smtClean="0"/>
              <a:t>অর্থাৎ আসন পূরণের জন্য নির্বাচন প্রয়োজন।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টির উপর ক্লিক করতে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ভুল করলে পরবর্তীতে অন্যজনকে সুযোগ দিয়ে সঠিক উত্তরটি শিক্ষার্থীদের মধ্য থেকে বের করে নিতে পারেন। 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8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95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টির উপর ক্লিক করতে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ভুল করলে পরবর্তীতে অন্য জনকে সুযোগ দিয়ে সঠিক উত্তরটি শিক্ষার্থীদের মধ্য থেকে বের করে নিতে পারেন। 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15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টির উপর ক্লিক করতে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ভুল করলে পরবর্তীতে অন্য জনকে সুযোগ দিয়ে সঠিক উত্তরটি শিক্ষার্থীদের মধ্য থেকে বের করে নিতে পারেন। 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7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0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প্রথমে ভিডিওটি দেখিয়ে পরের ক্লিকে ছবি দুটি এনে প্রশ্ন করতে পারেন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এভাবে-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ভিডিও এবং চিত্র দুটির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মাধ্যমে কী বুঝানো হয়েছে?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-এই স্লাইডের মাধ্যমে বাংলাদেশের নির্বাচন বুঝানোর চেষ্টা করা হয়েছে।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স্লাইডের মাধ্যমে বাংলাদেশের জাতীয় ও আঞ্চলিক নির্বাচন বুঝানোর চেষ্টা করা হয়েছে।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বাংলাদেশের জাতীয় সংসদ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নির্বাচন 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জাতীয় ও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সিটি কর্পোরেশন,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ইউনিয়ন পরিষ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ও </a:t>
            </a:r>
            <a:r>
              <a:rPr lang="bn-BD" sz="1200" b="0" dirty="0" smtClean="0">
                <a:ln w="11430"/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পৌরসভা 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আঞ্চলিক নির্বাচন।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A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9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এই স্লাইডে দেখানো হয়েছে যে, জনগণ সরাসরি ভোট দিয়ে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জাতীয় সংসদের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সদস্য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করেন আবার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সংসদ 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সদস্যগণ পরক্ষভাবে সংসদের সংরক্ষিত নারী আসনের সদস্য নির্বাচিত করেন। সংখ্যা গরিষ্ঠ দলের নেতা প্রধানমন্ত্রী হয়ে দেশ পরিচালনা করেন। </a:t>
            </a:r>
            <a:endParaRPr lang="en-US" sz="1200" b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A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0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</a:t>
            </a:r>
            <a:r>
              <a:rPr lang="bn-BD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এই স্লাইডে দেখানো হয়েছে যে, জনগণ সরাসরি ভোট দিয়ে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জাতীয় সংসদের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সদস্য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করেন আবার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সংসদ 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সদস্যগণ পরোক্ষভাবে রাষ্ট্রপতি নির্বাচিত করেন।</a:t>
            </a:r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6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dirty="0" err="1" smtClean="0"/>
              <a:t>পরোক্ষ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নির্বাচন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প্রক্রিয়া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এই স্লাইডে গণ ভোট কখন</a:t>
            </a:r>
            <a:r>
              <a:rPr lang="bn-BD" baseline="0" dirty="0" smtClean="0"/>
              <a:t> প্রয়োগ করতে হয় তার একটি</a:t>
            </a:r>
            <a:r>
              <a:rPr lang="bn-IN" baseline="0" dirty="0" smtClean="0"/>
              <a:t> পদ্ধতি</a:t>
            </a:r>
            <a:r>
              <a:rPr lang="bn-BD" baseline="0" dirty="0" smtClean="0"/>
              <a:t> দেখানো হয়েছে।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4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প্রশ্নোত্তরের মাধ্যমে অগ্রসর হতে হবে।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এভাবে প্রশ্ন করতে পারেন-জাতীয় পর্যায়ের নির্বাচনগুলো কিকি?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2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2133600" cy="365125"/>
          </a:xfr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13D3D2-717D-48E6-80FB-93B43227CCF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33400"/>
            <a:ext cx="85344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667000"/>
            <a:ext cx="8534400" cy="3657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/>
                <a:cs typeface="NikoshBAN" pitchFamily="2" charset="0"/>
              </a:rPr>
              <a:t>এই পাঠ উপস্থাপনের জন্য স্লাইডের নিচের দিকে নোটে প্রয়োজনীয় নির্দেশনা দেয়া আছে। পাঠ উপস্থাপনের ক্ষেত্রে নিজস্ব কৌশল প্রয়োগ করতে পারেন।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প্রেজেন্টেশনটি</a:t>
            </a:r>
            <a:r>
              <a:rPr lang="bn-BD" sz="2800" dirty="0" smtClean="0">
                <a:solidFill>
                  <a:schemeClr val="tx1"/>
                </a:solidFill>
                <a:latin typeface="NikoshBAN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F5 Key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Hide Slide Show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</a:t>
            </a:r>
            <a:r>
              <a:rPr lang="bn-BD" sz="2800" dirty="0">
                <a:solidFill>
                  <a:schemeClr val="tx1"/>
                </a:solidFill>
                <a:latin typeface="NikoshBAN"/>
              </a:rPr>
              <a:t>।</a:t>
            </a:r>
            <a:endParaRPr lang="en-AU" sz="2800" dirty="0">
              <a:solidFill>
                <a:schemeClr val="tx1"/>
              </a:solidFill>
              <a:latin typeface="NikoshBAN"/>
            </a:endParaRPr>
          </a:p>
          <a:p>
            <a:pPr algn="ctr"/>
            <a:endParaRPr lang="en-US" sz="2800" dirty="0"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1101103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029200"/>
            <a:ext cx="86106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বাংলাদেশের প্রেসিডেন্ট যে পদ্ধতিতে নির্বাচিত হন 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সেই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ধরনের পদ্ধতি প্রয়োগ করে কীভাবে তোমাদের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বিদ্যালয়ে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প্রতিনিধি নির্বাচিত করতে পার  তা বর্ণনা কর।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81000"/>
            <a:ext cx="32004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5" name="Picture 4" descr="2friendshelpingeachotherstudyforatestconvers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92393"/>
            <a:ext cx="5029200" cy="3608207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63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o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962400"/>
            <a:ext cx="3962400" cy="2626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rame 1"/>
          <p:cNvSpPr/>
          <p:nvPr/>
        </p:nvSpPr>
        <p:spPr>
          <a:xfrm>
            <a:off x="3124200" y="304800"/>
            <a:ext cx="28956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 ভোট</a:t>
            </a:r>
            <a:endParaRPr lang="en-US" sz="3200" dirty="0"/>
          </a:p>
        </p:txBody>
      </p:sp>
      <p:pic>
        <p:nvPicPr>
          <p:cNvPr id="6" name="Picture 5" descr="Good-Governance-420x2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914400"/>
            <a:ext cx="2514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4109348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74395"/>
            <a:ext cx="2667000" cy="2249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hoice_behav_bgnd_black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882815"/>
            <a:ext cx="2514600" cy="224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RAJ.PHOTO-02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6765"/>
          <a:stretch>
            <a:fillRect/>
          </a:stretch>
        </p:blipFill>
        <p:spPr>
          <a:xfrm>
            <a:off x="381000" y="3962400"/>
            <a:ext cx="3886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10400" y="6029980"/>
            <a:ext cx="1752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ভোট প্রদান</a:t>
            </a:r>
            <a:endParaRPr lang="en-US" sz="2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3276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সিদ্ধান্ত গ্রহণ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3352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জনগণের মতামতগ্রহণ 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352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জাতীয় কোন গুরুত্বপূর্ণ বিষয়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3962400"/>
            <a:ext cx="350520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400" b="1" dirty="0" smtClean="0">
                <a:ln w="11430"/>
                <a:latin typeface="NikoshBAN" pitchFamily="2" charset="0"/>
                <a:cs typeface="NikoshBAN" pitchFamily="2" charset="0"/>
              </a:rPr>
              <a:t>জনগণের সরাসরি অংশগ্রহণ</a:t>
            </a:r>
            <a:endParaRPr lang="en-US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79863" y="3338155"/>
            <a:ext cx="266813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যেমন- সংবিধান সংশোধন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/>
      <p:bldP spid="14" grpId="0"/>
      <p:bldP spid="15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1371600" y="304800"/>
            <a:ext cx="67818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জাতীয় পর্যায়ের নির্বাচন </a:t>
            </a:r>
            <a:endParaRPr lang="en-US" sz="3200" dirty="0" smtClean="0"/>
          </a:p>
        </p:txBody>
      </p:sp>
      <p:pic>
        <p:nvPicPr>
          <p:cNvPr id="4" name="Picture 3" descr="In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5257800"/>
            <a:ext cx="1420066" cy="13049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8600" y="3962400"/>
            <a:ext cx="3505200" cy="2590799"/>
            <a:chOff x="228600" y="3962400"/>
            <a:chExt cx="3505200" cy="2590799"/>
          </a:xfrm>
        </p:grpSpPr>
        <p:pic>
          <p:nvPicPr>
            <p:cNvPr id="5" name="Picture 4" descr="5929168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3962400"/>
              <a:ext cx="3505200" cy="25907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457200" y="3962400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n-IN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২</a:t>
              </a:r>
              <a:r>
                <a:rPr lang="bn-BD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. জাতীয় সংসদ নির্বাচন</a:t>
              </a:r>
              <a:endParaRPr lang="en-US" sz="2800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00" y="883023"/>
            <a:ext cx="2895600" cy="3003177"/>
            <a:chOff x="3048000" y="883023"/>
            <a:chExt cx="2895600" cy="3003177"/>
          </a:xfrm>
        </p:grpSpPr>
        <p:pic>
          <p:nvPicPr>
            <p:cNvPr id="10" name="Picture 9" descr="image_476_10600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883023"/>
              <a:ext cx="2895600" cy="29717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048000" y="3362980"/>
              <a:ext cx="2895600" cy="5232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bn-IN" sz="28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১</a:t>
              </a:r>
              <a:r>
                <a:rPr lang="bn-BD" sz="28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. রাষ্ট্রপতি নির্বাচন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10200" y="3962400"/>
            <a:ext cx="3505200" cy="2590800"/>
            <a:chOff x="5410200" y="3962400"/>
            <a:chExt cx="3505200" cy="2590800"/>
          </a:xfrm>
        </p:grpSpPr>
        <p:grpSp>
          <p:nvGrpSpPr>
            <p:cNvPr id="8" name="Group 12"/>
            <p:cNvGrpSpPr/>
            <p:nvPr/>
          </p:nvGrpSpPr>
          <p:grpSpPr>
            <a:xfrm>
              <a:off x="5410200" y="3962400"/>
              <a:ext cx="3505200" cy="2590800"/>
              <a:chOff x="5410200" y="3962400"/>
              <a:chExt cx="3505200" cy="2590800"/>
            </a:xfrm>
          </p:grpSpPr>
          <p:pic>
            <p:nvPicPr>
              <p:cNvPr id="9" name="Picture 8" descr="RAJ.PHOTO-021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" r="26765"/>
              <a:stretch>
                <a:fillRect/>
              </a:stretch>
            </p:blipFill>
            <p:spPr>
              <a:xfrm>
                <a:off x="5410200" y="3962400"/>
                <a:ext cx="3505200" cy="25908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7" name="Picture 6" descr="vote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1629" y="3962400"/>
                <a:ext cx="1903771" cy="169622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7239000" y="4419600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bn-BD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৩. গণ ভোট</a:t>
              </a:r>
              <a:endParaRPr lang="en-US" sz="2800" dirty="0" smtClean="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352800" y="1259254"/>
            <a:ext cx="2269592" cy="1963355"/>
            <a:chOff x="3352800" y="1259254"/>
            <a:chExt cx="2269592" cy="1963355"/>
          </a:xfrm>
        </p:grpSpPr>
        <p:sp>
          <p:nvSpPr>
            <p:cNvPr id="12" name="Freeform 11"/>
            <p:cNvSpPr/>
            <p:nvPr/>
          </p:nvSpPr>
          <p:spPr>
            <a:xfrm>
              <a:off x="3352800" y="1259254"/>
              <a:ext cx="2269592" cy="1963355"/>
            </a:xfrm>
            <a:custGeom>
              <a:avLst/>
              <a:gdLst>
                <a:gd name="connsiteX0" fmla="*/ 1550444 w 1807619"/>
                <a:gd name="connsiteY0" fmla="*/ 157163 h 1502112"/>
                <a:gd name="connsiteX1" fmla="*/ 1593307 w 1807619"/>
                <a:gd name="connsiteY1" fmla="*/ 185738 h 1502112"/>
                <a:gd name="connsiteX2" fmla="*/ 1607594 w 1807619"/>
                <a:gd name="connsiteY2" fmla="*/ 228600 h 1502112"/>
                <a:gd name="connsiteX3" fmla="*/ 1679032 w 1807619"/>
                <a:gd name="connsiteY3" fmla="*/ 314325 h 1502112"/>
                <a:gd name="connsiteX4" fmla="*/ 1707607 w 1807619"/>
                <a:gd name="connsiteY4" fmla="*/ 400050 h 1502112"/>
                <a:gd name="connsiteX5" fmla="*/ 1721894 w 1807619"/>
                <a:gd name="connsiteY5" fmla="*/ 528638 h 1502112"/>
                <a:gd name="connsiteX6" fmla="*/ 1764757 w 1807619"/>
                <a:gd name="connsiteY6" fmla="*/ 557213 h 1502112"/>
                <a:gd name="connsiteX7" fmla="*/ 1793332 w 1807619"/>
                <a:gd name="connsiteY7" fmla="*/ 642938 h 1502112"/>
                <a:gd name="connsiteX8" fmla="*/ 1807619 w 1807619"/>
                <a:gd name="connsiteY8" fmla="*/ 685800 h 1502112"/>
                <a:gd name="connsiteX9" fmla="*/ 1779044 w 1807619"/>
                <a:gd name="connsiteY9" fmla="*/ 1228725 h 1502112"/>
                <a:gd name="connsiteX10" fmla="*/ 1750469 w 1807619"/>
                <a:gd name="connsiteY10" fmla="*/ 1271588 h 1502112"/>
                <a:gd name="connsiteX11" fmla="*/ 1707607 w 1807619"/>
                <a:gd name="connsiteY11" fmla="*/ 1485900 h 1502112"/>
                <a:gd name="connsiteX12" fmla="*/ 1664744 w 1807619"/>
                <a:gd name="connsiteY12" fmla="*/ 1500188 h 1502112"/>
                <a:gd name="connsiteX13" fmla="*/ 1464719 w 1807619"/>
                <a:gd name="connsiteY13" fmla="*/ 1485900 h 1502112"/>
                <a:gd name="connsiteX14" fmla="*/ 1378994 w 1807619"/>
                <a:gd name="connsiteY14" fmla="*/ 1428750 h 1502112"/>
                <a:gd name="connsiteX15" fmla="*/ 1293269 w 1807619"/>
                <a:gd name="connsiteY15" fmla="*/ 1385888 h 1502112"/>
                <a:gd name="connsiteX16" fmla="*/ 1107532 w 1807619"/>
                <a:gd name="connsiteY16" fmla="*/ 1371600 h 1502112"/>
                <a:gd name="connsiteX17" fmla="*/ 1064669 w 1807619"/>
                <a:gd name="connsiteY17" fmla="*/ 1328738 h 1502112"/>
                <a:gd name="connsiteX18" fmla="*/ 1036094 w 1807619"/>
                <a:gd name="connsiteY18" fmla="*/ 1285875 h 1502112"/>
                <a:gd name="connsiteX19" fmla="*/ 993232 w 1807619"/>
                <a:gd name="connsiteY19" fmla="*/ 1257300 h 1502112"/>
                <a:gd name="connsiteX20" fmla="*/ 907507 w 1807619"/>
                <a:gd name="connsiteY20" fmla="*/ 1143000 h 1502112"/>
                <a:gd name="connsiteX21" fmla="*/ 721769 w 1807619"/>
                <a:gd name="connsiteY21" fmla="*/ 1157288 h 1502112"/>
                <a:gd name="connsiteX22" fmla="*/ 507457 w 1807619"/>
                <a:gd name="connsiteY22" fmla="*/ 1114425 h 1502112"/>
                <a:gd name="connsiteX23" fmla="*/ 407444 w 1807619"/>
                <a:gd name="connsiteY23" fmla="*/ 1085850 h 1502112"/>
                <a:gd name="connsiteX24" fmla="*/ 307432 w 1807619"/>
                <a:gd name="connsiteY24" fmla="*/ 1057275 h 1502112"/>
                <a:gd name="connsiteX25" fmla="*/ 235994 w 1807619"/>
                <a:gd name="connsiteY25" fmla="*/ 971550 h 1502112"/>
                <a:gd name="connsiteX26" fmla="*/ 164557 w 1807619"/>
                <a:gd name="connsiteY26" fmla="*/ 900113 h 1502112"/>
                <a:gd name="connsiteX27" fmla="*/ 135982 w 1807619"/>
                <a:gd name="connsiteY27" fmla="*/ 857250 h 1502112"/>
                <a:gd name="connsiteX28" fmla="*/ 50257 w 1807619"/>
                <a:gd name="connsiteY28" fmla="*/ 800100 h 1502112"/>
                <a:gd name="connsiteX29" fmla="*/ 7394 w 1807619"/>
                <a:gd name="connsiteY29" fmla="*/ 714375 h 1502112"/>
                <a:gd name="connsiteX30" fmla="*/ 50257 w 1807619"/>
                <a:gd name="connsiteY30" fmla="*/ 685800 h 1502112"/>
                <a:gd name="connsiteX31" fmla="*/ 78832 w 1807619"/>
                <a:gd name="connsiteY31" fmla="*/ 600075 h 1502112"/>
                <a:gd name="connsiteX32" fmla="*/ 121694 w 1807619"/>
                <a:gd name="connsiteY32" fmla="*/ 485775 h 1502112"/>
                <a:gd name="connsiteX33" fmla="*/ 207419 w 1807619"/>
                <a:gd name="connsiteY33" fmla="*/ 414338 h 1502112"/>
                <a:gd name="connsiteX34" fmla="*/ 221707 w 1807619"/>
                <a:gd name="connsiteY34" fmla="*/ 371475 h 1502112"/>
                <a:gd name="connsiteX35" fmla="*/ 321719 w 1807619"/>
                <a:gd name="connsiteY35" fmla="*/ 414338 h 1502112"/>
                <a:gd name="connsiteX36" fmla="*/ 364582 w 1807619"/>
                <a:gd name="connsiteY36" fmla="*/ 428625 h 1502112"/>
                <a:gd name="connsiteX37" fmla="*/ 436019 w 1807619"/>
                <a:gd name="connsiteY37" fmla="*/ 300038 h 1502112"/>
                <a:gd name="connsiteX38" fmla="*/ 450307 w 1807619"/>
                <a:gd name="connsiteY38" fmla="*/ 257175 h 1502112"/>
                <a:gd name="connsiteX39" fmla="*/ 493169 w 1807619"/>
                <a:gd name="connsiteY39" fmla="*/ 57150 h 1502112"/>
                <a:gd name="connsiteX40" fmla="*/ 536032 w 1807619"/>
                <a:gd name="connsiteY40" fmla="*/ 42863 h 1502112"/>
                <a:gd name="connsiteX41" fmla="*/ 593182 w 1807619"/>
                <a:gd name="connsiteY41" fmla="*/ 57150 h 1502112"/>
                <a:gd name="connsiteX42" fmla="*/ 678907 w 1807619"/>
                <a:gd name="connsiteY42" fmla="*/ 85725 h 1502112"/>
                <a:gd name="connsiteX43" fmla="*/ 1078957 w 1807619"/>
                <a:gd name="connsiteY43" fmla="*/ 42863 h 1502112"/>
                <a:gd name="connsiteX44" fmla="*/ 1121819 w 1807619"/>
                <a:gd name="connsiteY44" fmla="*/ 0 h 1502112"/>
                <a:gd name="connsiteX45" fmla="*/ 1278982 w 1807619"/>
                <a:gd name="connsiteY45" fmla="*/ 14288 h 1502112"/>
                <a:gd name="connsiteX46" fmla="*/ 1321844 w 1807619"/>
                <a:gd name="connsiteY46" fmla="*/ 42863 h 1502112"/>
                <a:gd name="connsiteX47" fmla="*/ 1364707 w 1807619"/>
                <a:gd name="connsiteY47" fmla="*/ 57150 h 1502112"/>
                <a:gd name="connsiteX48" fmla="*/ 1450432 w 1807619"/>
                <a:gd name="connsiteY48" fmla="*/ 114300 h 1502112"/>
                <a:gd name="connsiteX49" fmla="*/ 1493294 w 1807619"/>
                <a:gd name="connsiteY49" fmla="*/ 128588 h 1502112"/>
                <a:gd name="connsiteX50" fmla="*/ 1579019 w 1807619"/>
                <a:gd name="connsiteY50" fmla="*/ 185738 h 1502112"/>
                <a:gd name="connsiteX51" fmla="*/ 1636169 w 1807619"/>
                <a:gd name="connsiteY51" fmla="*/ 271463 h 1502112"/>
                <a:gd name="connsiteX52" fmla="*/ 1650457 w 1807619"/>
                <a:gd name="connsiteY52" fmla="*/ 314325 h 1502112"/>
                <a:gd name="connsiteX53" fmla="*/ 1693319 w 1807619"/>
                <a:gd name="connsiteY53" fmla="*/ 328613 h 1502112"/>
                <a:gd name="connsiteX54" fmla="*/ 1721894 w 1807619"/>
                <a:gd name="connsiteY54" fmla="*/ 414338 h 150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807619" h="1502112">
                  <a:moveTo>
                    <a:pt x="1550444" y="157163"/>
                  </a:moveTo>
                  <a:cubicBezTo>
                    <a:pt x="1564732" y="166688"/>
                    <a:pt x="1582580" y="172329"/>
                    <a:pt x="1593307" y="185738"/>
                  </a:cubicBezTo>
                  <a:cubicBezTo>
                    <a:pt x="1602715" y="197498"/>
                    <a:pt x="1600859" y="215130"/>
                    <a:pt x="1607594" y="228600"/>
                  </a:cubicBezTo>
                  <a:cubicBezTo>
                    <a:pt x="1627486" y="268385"/>
                    <a:pt x="1647432" y="282726"/>
                    <a:pt x="1679032" y="314325"/>
                  </a:cubicBezTo>
                  <a:cubicBezTo>
                    <a:pt x="1688557" y="342900"/>
                    <a:pt x="1704281" y="370114"/>
                    <a:pt x="1707607" y="400050"/>
                  </a:cubicBezTo>
                  <a:cubicBezTo>
                    <a:pt x="1712369" y="442913"/>
                    <a:pt x="1707156" y="488108"/>
                    <a:pt x="1721894" y="528638"/>
                  </a:cubicBezTo>
                  <a:cubicBezTo>
                    <a:pt x="1727762" y="544776"/>
                    <a:pt x="1750469" y="547688"/>
                    <a:pt x="1764757" y="557213"/>
                  </a:cubicBezTo>
                  <a:lnTo>
                    <a:pt x="1793332" y="642938"/>
                  </a:lnTo>
                  <a:lnTo>
                    <a:pt x="1807619" y="685800"/>
                  </a:lnTo>
                  <a:cubicBezTo>
                    <a:pt x="1807520" y="687976"/>
                    <a:pt x="1787023" y="1178192"/>
                    <a:pt x="1779044" y="1228725"/>
                  </a:cubicBezTo>
                  <a:cubicBezTo>
                    <a:pt x="1776366" y="1245686"/>
                    <a:pt x="1759994" y="1257300"/>
                    <a:pt x="1750469" y="1271588"/>
                  </a:cubicBezTo>
                  <a:cubicBezTo>
                    <a:pt x="1747360" y="1308896"/>
                    <a:pt x="1764219" y="1440610"/>
                    <a:pt x="1707607" y="1485900"/>
                  </a:cubicBezTo>
                  <a:cubicBezTo>
                    <a:pt x="1695847" y="1495308"/>
                    <a:pt x="1679032" y="1495425"/>
                    <a:pt x="1664744" y="1500188"/>
                  </a:cubicBezTo>
                  <a:cubicBezTo>
                    <a:pt x="1598069" y="1495425"/>
                    <a:pt x="1529568" y="1502112"/>
                    <a:pt x="1464719" y="1485900"/>
                  </a:cubicBezTo>
                  <a:cubicBezTo>
                    <a:pt x="1431402" y="1477571"/>
                    <a:pt x="1407569" y="1447800"/>
                    <a:pt x="1378994" y="1428750"/>
                  </a:cubicBezTo>
                  <a:cubicBezTo>
                    <a:pt x="1349538" y="1409113"/>
                    <a:pt x="1329673" y="1390439"/>
                    <a:pt x="1293269" y="1385888"/>
                  </a:cubicBezTo>
                  <a:cubicBezTo>
                    <a:pt x="1231653" y="1378186"/>
                    <a:pt x="1169444" y="1376363"/>
                    <a:pt x="1107532" y="1371600"/>
                  </a:cubicBezTo>
                  <a:cubicBezTo>
                    <a:pt x="1093244" y="1357313"/>
                    <a:pt x="1077604" y="1344260"/>
                    <a:pt x="1064669" y="1328738"/>
                  </a:cubicBezTo>
                  <a:cubicBezTo>
                    <a:pt x="1053676" y="1315546"/>
                    <a:pt x="1048236" y="1298017"/>
                    <a:pt x="1036094" y="1285875"/>
                  </a:cubicBezTo>
                  <a:cubicBezTo>
                    <a:pt x="1023952" y="1273733"/>
                    <a:pt x="1007519" y="1266825"/>
                    <a:pt x="993232" y="1257300"/>
                  </a:cubicBezTo>
                  <a:cubicBezTo>
                    <a:pt x="957922" y="1151369"/>
                    <a:pt x="991598" y="1185045"/>
                    <a:pt x="907507" y="1143000"/>
                  </a:cubicBezTo>
                  <a:cubicBezTo>
                    <a:pt x="789834" y="1182224"/>
                    <a:pt x="851600" y="1175835"/>
                    <a:pt x="721769" y="1157288"/>
                  </a:cubicBezTo>
                  <a:cubicBezTo>
                    <a:pt x="595131" y="1115075"/>
                    <a:pt x="665980" y="1132039"/>
                    <a:pt x="507457" y="1114425"/>
                  </a:cubicBezTo>
                  <a:cubicBezTo>
                    <a:pt x="328799" y="1069762"/>
                    <a:pt x="550923" y="1126844"/>
                    <a:pt x="407444" y="1085850"/>
                  </a:cubicBezTo>
                  <a:cubicBezTo>
                    <a:pt x="281871" y="1049972"/>
                    <a:pt x="410194" y="1091531"/>
                    <a:pt x="307432" y="1057275"/>
                  </a:cubicBezTo>
                  <a:cubicBezTo>
                    <a:pt x="236486" y="950858"/>
                    <a:pt x="327668" y="1081559"/>
                    <a:pt x="235994" y="971550"/>
                  </a:cubicBezTo>
                  <a:cubicBezTo>
                    <a:pt x="176463" y="900113"/>
                    <a:pt x="243138" y="952501"/>
                    <a:pt x="164557" y="900113"/>
                  </a:cubicBezTo>
                  <a:cubicBezTo>
                    <a:pt x="155032" y="885825"/>
                    <a:pt x="148905" y="868558"/>
                    <a:pt x="135982" y="857250"/>
                  </a:cubicBezTo>
                  <a:cubicBezTo>
                    <a:pt x="110136" y="834635"/>
                    <a:pt x="50257" y="800100"/>
                    <a:pt x="50257" y="800100"/>
                  </a:cubicBezTo>
                  <a:cubicBezTo>
                    <a:pt x="44240" y="791074"/>
                    <a:pt x="0" y="732860"/>
                    <a:pt x="7394" y="714375"/>
                  </a:cubicBezTo>
                  <a:cubicBezTo>
                    <a:pt x="13771" y="698432"/>
                    <a:pt x="35969" y="695325"/>
                    <a:pt x="50257" y="685800"/>
                  </a:cubicBezTo>
                  <a:cubicBezTo>
                    <a:pt x="59782" y="657225"/>
                    <a:pt x="71527" y="629296"/>
                    <a:pt x="78832" y="600075"/>
                  </a:cubicBezTo>
                  <a:cubicBezTo>
                    <a:pt x="90337" y="554054"/>
                    <a:pt x="92958" y="526005"/>
                    <a:pt x="121694" y="485775"/>
                  </a:cubicBezTo>
                  <a:cubicBezTo>
                    <a:pt x="146695" y="450774"/>
                    <a:pt x="173244" y="437122"/>
                    <a:pt x="207419" y="414338"/>
                  </a:cubicBezTo>
                  <a:cubicBezTo>
                    <a:pt x="212182" y="400050"/>
                    <a:pt x="207724" y="377068"/>
                    <a:pt x="221707" y="371475"/>
                  </a:cubicBezTo>
                  <a:cubicBezTo>
                    <a:pt x="254746" y="358259"/>
                    <a:pt x="298170" y="402564"/>
                    <a:pt x="321719" y="414338"/>
                  </a:cubicBezTo>
                  <a:cubicBezTo>
                    <a:pt x="335190" y="421073"/>
                    <a:pt x="350294" y="423863"/>
                    <a:pt x="364582" y="428625"/>
                  </a:cubicBezTo>
                  <a:cubicBezTo>
                    <a:pt x="428743" y="364464"/>
                    <a:pt x="401054" y="404932"/>
                    <a:pt x="436019" y="300038"/>
                  </a:cubicBezTo>
                  <a:lnTo>
                    <a:pt x="450307" y="257175"/>
                  </a:lnTo>
                  <a:cubicBezTo>
                    <a:pt x="454007" y="216475"/>
                    <a:pt x="439379" y="100182"/>
                    <a:pt x="493169" y="57150"/>
                  </a:cubicBezTo>
                  <a:cubicBezTo>
                    <a:pt x="504929" y="47742"/>
                    <a:pt x="521744" y="47625"/>
                    <a:pt x="536032" y="42863"/>
                  </a:cubicBezTo>
                  <a:cubicBezTo>
                    <a:pt x="555082" y="47625"/>
                    <a:pt x="574374" y="51508"/>
                    <a:pt x="593182" y="57150"/>
                  </a:cubicBezTo>
                  <a:cubicBezTo>
                    <a:pt x="622032" y="65805"/>
                    <a:pt x="678907" y="85725"/>
                    <a:pt x="678907" y="85725"/>
                  </a:cubicBezTo>
                  <a:cubicBezTo>
                    <a:pt x="846214" y="79033"/>
                    <a:pt x="966784" y="136341"/>
                    <a:pt x="1078957" y="42863"/>
                  </a:cubicBezTo>
                  <a:cubicBezTo>
                    <a:pt x="1094479" y="29928"/>
                    <a:pt x="1107532" y="14288"/>
                    <a:pt x="1121819" y="0"/>
                  </a:cubicBezTo>
                  <a:cubicBezTo>
                    <a:pt x="1174207" y="4763"/>
                    <a:pt x="1227546" y="3266"/>
                    <a:pt x="1278982" y="14288"/>
                  </a:cubicBezTo>
                  <a:cubicBezTo>
                    <a:pt x="1295772" y="17886"/>
                    <a:pt x="1306485" y="35184"/>
                    <a:pt x="1321844" y="42863"/>
                  </a:cubicBezTo>
                  <a:cubicBezTo>
                    <a:pt x="1335315" y="49598"/>
                    <a:pt x="1350419" y="52388"/>
                    <a:pt x="1364707" y="57150"/>
                  </a:cubicBezTo>
                  <a:cubicBezTo>
                    <a:pt x="1393282" y="76200"/>
                    <a:pt x="1417852" y="103439"/>
                    <a:pt x="1450432" y="114300"/>
                  </a:cubicBezTo>
                  <a:cubicBezTo>
                    <a:pt x="1464719" y="119063"/>
                    <a:pt x="1480129" y="121274"/>
                    <a:pt x="1493294" y="128588"/>
                  </a:cubicBezTo>
                  <a:cubicBezTo>
                    <a:pt x="1523315" y="145267"/>
                    <a:pt x="1579019" y="185738"/>
                    <a:pt x="1579019" y="185738"/>
                  </a:cubicBezTo>
                  <a:cubicBezTo>
                    <a:pt x="1598069" y="214313"/>
                    <a:pt x="1625308" y="238883"/>
                    <a:pt x="1636169" y="271463"/>
                  </a:cubicBezTo>
                  <a:cubicBezTo>
                    <a:pt x="1640932" y="285750"/>
                    <a:pt x="1639808" y="303676"/>
                    <a:pt x="1650457" y="314325"/>
                  </a:cubicBezTo>
                  <a:cubicBezTo>
                    <a:pt x="1661106" y="324974"/>
                    <a:pt x="1679032" y="323850"/>
                    <a:pt x="1693319" y="328613"/>
                  </a:cubicBezTo>
                  <a:cubicBezTo>
                    <a:pt x="1710190" y="396094"/>
                    <a:pt x="1698826" y="368200"/>
                    <a:pt x="1721894" y="414338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62400" y="17526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000" b="1" dirty="0" smtClean="0">
                  <a:latin typeface="NikoshBAN" pitchFamily="2" charset="0"/>
                  <a:cs typeface="NikoshBAN" pitchFamily="2" charset="0"/>
                </a:rPr>
                <a:t>রাজশাহী </a:t>
              </a:r>
              <a:endParaRPr lang="en-US" sz="2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228600" y="1981200"/>
            <a:ext cx="2009236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১.ইউনিয়ন পরিষদ 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600" y="3048000"/>
            <a:ext cx="2009236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উপজেলা/ পৌরসভা 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4038600"/>
            <a:ext cx="2009236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৩.জেলা পরিষদ 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8600" y="5029200"/>
            <a:ext cx="2009236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৪.সিটি কর্পোরেশন 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Down Arrow Callout 21"/>
          <p:cNvSpPr/>
          <p:nvPr/>
        </p:nvSpPr>
        <p:spPr>
          <a:xfrm>
            <a:off x="228600" y="228600"/>
            <a:ext cx="2009236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400" b="1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914401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ame 23"/>
          <p:cNvSpPr/>
          <p:nvPr/>
        </p:nvSpPr>
        <p:spPr>
          <a:xfrm>
            <a:off x="3505200" y="304800"/>
            <a:ext cx="4648200" cy="533400"/>
          </a:xfrm>
          <a:prstGeom prst="fram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স্থানীয় পর্যায়ের নির্বাচন  </a:t>
            </a:r>
            <a:endParaRPr lang="en-US" sz="3200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5041480" y="1143000"/>
            <a:ext cx="2654720" cy="3361778"/>
            <a:chOff x="5041480" y="1143000"/>
            <a:chExt cx="2654720" cy="336177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Freeform 4"/>
            <p:cNvSpPr/>
            <p:nvPr/>
          </p:nvSpPr>
          <p:spPr>
            <a:xfrm>
              <a:off x="5041480" y="1143000"/>
              <a:ext cx="2654720" cy="3361778"/>
            </a:xfrm>
            <a:custGeom>
              <a:avLst/>
              <a:gdLst>
                <a:gd name="connsiteX0" fmla="*/ 550125 w 2114355"/>
                <a:gd name="connsiteY0" fmla="*/ 5816 h 2572009"/>
                <a:gd name="connsiteX1" fmla="*/ 466998 w 2114355"/>
                <a:gd name="connsiteY1" fmla="*/ 61234 h 2572009"/>
                <a:gd name="connsiteX2" fmla="*/ 397725 w 2114355"/>
                <a:gd name="connsiteY2" fmla="*/ 130507 h 2572009"/>
                <a:gd name="connsiteX3" fmla="*/ 383870 w 2114355"/>
                <a:gd name="connsiteY3" fmla="*/ 185925 h 2572009"/>
                <a:gd name="connsiteX4" fmla="*/ 342307 w 2114355"/>
                <a:gd name="connsiteY4" fmla="*/ 199779 h 2572009"/>
                <a:gd name="connsiteX5" fmla="*/ 328452 w 2114355"/>
                <a:gd name="connsiteY5" fmla="*/ 241343 h 2572009"/>
                <a:gd name="connsiteX6" fmla="*/ 342307 w 2114355"/>
                <a:gd name="connsiteY6" fmla="*/ 421452 h 2572009"/>
                <a:gd name="connsiteX7" fmla="*/ 370016 w 2114355"/>
                <a:gd name="connsiteY7" fmla="*/ 504579 h 2572009"/>
                <a:gd name="connsiteX8" fmla="*/ 383870 w 2114355"/>
                <a:gd name="connsiteY8" fmla="*/ 546143 h 2572009"/>
                <a:gd name="connsiteX9" fmla="*/ 411579 w 2114355"/>
                <a:gd name="connsiteY9" fmla="*/ 587707 h 2572009"/>
                <a:gd name="connsiteX10" fmla="*/ 439288 w 2114355"/>
                <a:gd name="connsiteY10" fmla="*/ 670834 h 2572009"/>
                <a:gd name="connsiteX11" fmla="*/ 453143 w 2114355"/>
                <a:gd name="connsiteY11" fmla="*/ 712398 h 2572009"/>
                <a:gd name="connsiteX12" fmla="*/ 480852 w 2114355"/>
                <a:gd name="connsiteY12" fmla="*/ 837088 h 2572009"/>
                <a:gd name="connsiteX13" fmla="*/ 466998 w 2114355"/>
                <a:gd name="connsiteY13" fmla="*/ 920216 h 2572009"/>
                <a:gd name="connsiteX14" fmla="*/ 453143 w 2114355"/>
                <a:gd name="connsiteY14" fmla="*/ 961779 h 2572009"/>
                <a:gd name="connsiteX15" fmla="*/ 439288 w 2114355"/>
                <a:gd name="connsiteY15" fmla="*/ 1031052 h 2572009"/>
                <a:gd name="connsiteX16" fmla="*/ 453143 w 2114355"/>
                <a:gd name="connsiteY16" fmla="*/ 1086470 h 2572009"/>
                <a:gd name="connsiteX17" fmla="*/ 480852 w 2114355"/>
                <a:gd name="connsiteY17" fmla="*/ 1128034 h 2572009"/>
                <a:gd name="connsiteX18" fmla="*/ 439288 w 2114355"/>
                <a:gd name="connsiteY18" fmla="*/ 1197307 h 2572009"/>
                <a:gd name="connsiteX19" fmla="*/ 411579 w 2114355"/>
                <a:gd name="connsiteY19" fmla="*/ 1335852 h 2572009"/>
                <a:gd name="connsiteX20" fmla="*/ 425434 w 2114355"/>
                <a:gd name="connsiteY20" fmla="*/ 1529816 h 2572009"/>
                <a:gd name="connsiteX21" fmla="*/ 383870 w 2114355"/>
                <a:gd name="connsiteY21" fmla="*/ 1557525 h 2572009"/>
                <a:gd name="connsiteX22" fmla="*/ 328452 w 2114355"/>
                <a:gd name="connsiteY22" fmla="*/ 1599088 h 2572009"/>
                <a:gd name="connsiteX23" fmla="*/ 286888 w 2114355"/>
                <a:gd name="connsiteY23" fmla="*/ 1612943 h 2572009"/>
                <a:gd name="connsiteX24" fmla="*/ 162198 w 2114355"/>
                <a:gd name="connsiteY24" fmla="*/ 1571379 h 2572009"/>
                <a:gd name="connsiteX25" fmla="*/ 120634 w 2114355"/>
                <a:gd name="connsiteY25" fmla="*/ 1557525 h 2572009"/>
                <a:gd name="connsiteX26" fmla="*/ 79070 w 2114355"/>
                <a:gd name="connsiteY26" fmla="*/ 1529816 h 2572009"/>
                <a:gd name="connsiteX27" fmla="*/ 51361 w 2114355"/>
                <a:gd name="connsiteY27" fmla="*/ 1571379 h 2572009"/>
                <a:gd name="connsiteX28" fmla="*/ 9798 w 2114355"/>
                <a:gd name="connsiteY28" fmla="*/ 1682216 h 2572009"/>
                <a:gd name="connsiteX29" fmla="*/ 23652 w 2114355"/>
                <a:gd name="connsiteY29" fmla="*/ 1723779 h 2572009"/>
                <a:gd name="connsiteX30" fmla="*/ 106779 w 2114355"/>
                <a:gd name="connsiteY30" fmla="*/ 1765343 h 2572009"/>
                <a:gd name="connsiteX31" fmla="*/ 162198 w 2114355"/>
                <a:gd name="connsiteY31" fmla="*/ 1834616 h 2572009"/>
                <a:gd name="connsiteX32" fmla="*/ 231470 w 2114355"/>
                <a:gd name="connsiteY32" fmla="*/ 1903888 h 2572009"/>
                <a:gd name="connsiteX33" fmla="*/ 273034 w 2114355"/>
                <a:gd name="connsiteY33" fmla="*/ 2083998 h 2572009"/>
                <a:gd name="connsiteX34" fmla="*/ 300743 w 2114355"/>
                <a:gd name="connsiteY34" fmla="*/ 2125561 h 2572009"/>
                <a:gd name="connsiteX35" fmla="*/ 342307 w 2114355"/>
                <a:gd name="connsiteY35" fmla="*/ 2277961 h 2572009"/>
                <a:gd name="connsiteX36" fmla="*/ 356161 w 2114355"/>
                <a:gd name="connsiteY36" fmla="*/ 2319525 h 2572009"/>
                <a:gd name="connsiteX37" fmla="*/ 397725 w 2114355"/>
                <a:gd name="connsiteY37" fmla="*/ 2347234 h 2572009"/>
                <a:gd name="connsiteX38" fmla="*/ 425434 w 2114355"/>
                <a:gd name="connsiteY38" fmla="*/ 2388798 h 2572009"/>
                <a:gd name="connsiteX39" fmla="*/ 439288 w 2114355"/>
                <a:gd name="connsiteY39" fmla="*/ 2430361 h 2572009"/>
                <a:gd name="connsiteX40" fmla="*/ 466998 w 2114355"/>
                <a:gd name="connsiteY40" fmla="*/ 2458070 h 2572009"/>
                <a:gd name="connsiteX41" fmla="*/ 494707 w 2114355"/>
                <a:gd name="connsiteY41" fmla="*/ 2499634 h 2572009"/>
                <a:gd name="connsiteX42" fmla="*/ 536270 w 2114355"/>
                <a:gd name="connsiteY42" fmla="*/ 2513488 h 2572009"/>
                <a:gd name="connsiteX43" fmla="*/ 605543 w 2114355"/>
                <a:gd name="connsiteY43" fmla="*/ 2568907 h 2572009"/>
                <a:gd name="connsiteX44" fmla="*/ 688670 w 2114355"/>
                <a:gd name="connsiteY44" fmla="*/ 2555052 h 2572009"/>
                <a:gd name="connsiteX45" fmla="*/ 785652 w 2114355"/>
                <a:gd name="connsiteY45" fmla="*/ 2444216 h 2572009"/>
                <a:gd name="connsiteX46" fmla="*/ 868779 w 2114355"/>
                <a:gd name="connsiteY46" fmla="*/ 2416507 h 2572009"/>
                <a:gd name="connsiteX47" fmla="*/ 993470 w 2114355"/>
                <a:gd name="connsiteY47" fmla="*/ 2471925 h 2572009"/>
                <a:gd name="connsiteX48" fmla="*/ 1007325 w 2114355"/>
                <a:gd name="connsiteY48" fmla="*/ 2416507 h 2572009"/>
                <a:gd name="connsiteX49" fmla="*/ 1145870 w 2114355"/>
                <a:gd name="connsiteY49" fmla="*/ 2402652 h 2572009"/>
                <a:gd name="connsiteX50" fmla="*/ 1187434 w 2114355"/>
                <a:gd name="connsiteY50" fmla="*/ 2388798 h 2572009"/>
                <a:gd name="connsiteX51" fmla="*/ 1201288 w 2114355"/>
                <a:gd name="connsiteY51" fmla="*/ 2347234 h 2572009"/>
                <a:gd name="connsiteX52" fmla="*/ 1256707 w 2114355"/>
                <a:gd name="connsiteY52" fmla="*/ 2250252 h 2572009"/>
                <a:gd name="connsiteX53" fmla="*/ 1228998 w 2114355"/>
                <a:gd name="connsiteY53" fmla="*/ 2208688 h 2572009"/>
                <a:gd name="connsiteX54" fmla="*/ 1215143 w 2114355"/>
                <a:gd name="connsiteY54" fmla="*/ 2153270 h 2572009"/>
                <a:gd name="connsiteX55" fmla="*/ 1159725 w 2114355"/>
                <a:gd name="connsiteY55" fmla="*/ 2139416 h 2572009"/>
                <a:gd name="connsiteX56" fmla="*/ 1118161 w 2114355"/>
                <a:gd name="connsiteY56" fmla="*/ 2125561 h 2572009"/>
                <a:gd name="connsiteX57" fmla="*/ 1076598 w 2114355"/>
                <a:gd name="connsiteY57" fmla="*/ 2056288 h 2572009"/>
                <a:gd name="connsiteX58" fmla="*/ 1035034 w 2114355"/>
                <a:gd name="connsiteY58" fmla="*/ 2042434 h 2572009"/>
                <a:gd name="connsiteX59" fmla="*/ 1090452 w 2114355"/>
                <a:gd name="connsiteY59" fmla="*/ 2028579 h 2572009"/>
                <a:gd name="connsiteX60" fmla="*/ 1228998 w 2114355"/>
                <a:gd name="connsiteY60" fmla="*/ 2000870 h 2572009"/>
                <a:gd name="connsiteX61" fmla="*/ 1256707 w 2114355"/>
                <a:gd name="connsiteY61" fmla="*/ 1959307 h 2572009"/>
                <a:gd name="connsiteX62" fmla="*/ 1215143 w 2114355"/>
                <a:gd name="connsiteY62" fmla="*/ 1876179 h 2572009"/>
                <a:gd name="connsiteX63" fmla="*/ 1256707 w 2114355"/>
                <a:gd name="connsiteY63" fmla="*/ 1862325 h 2572009"/>
                <a:gd name="connsiteX64" fmla="*/ 1284416 w 2114355"/>
                <a:gd name="connsiteY64" fmla="*/ 1806907 h 2572009"/>
                <a:gd name="connsiteX65" fmla="*/ 1381398 w 2114355"/>
                <a:gd name="connsiteY65" fmla="*/ 1793052 h 2572009"/>
                <a:gd name="connsiteX66" fmla="*/ 1409107 w 2114355"/>
                <a:gd name="connsiteY66" fmla="*/ 1709925 h 2572009"/>
                <a:gd name="connsiteX67" fmla="*/ 1450670 w 2114355"/>
                <a:gd name="connsiteY67" fmla="*/ 1668361 h 2572009"/>
                <a:gd name="connsiteX68" fmla="*/ 1478379 w 2114355"/>
                <a:gd name="connsiteY68" fmla="*/ 1626798 h 2572009"/>
                <a:gd name="connsiteX69" fmla="*/ 1603070 w 2114355"/>
                <a:gd name="connsiteY69" fmla="*/ 1557525 h 2572009"/>
                <a:gd name="connsiteX70" fmla="*/ 1658488 w 2114355"/>
                <a:gd name="connsiteY70" fmla="*/ 1543670 h 2572009"/>
                <a:gd name="connsiteX71" fmla="*/ 1727761 w 2114355"/>
                <a:gd name="connsiteY71" fmla="*/ 1474398 h 2572009"/>
                <a:gd name="connsiteX72" fmla="*/ 1755470 w 2114355"/>
                <a:gd name="connsiteY72" fmla="*/ 1446688 h 2572009"/>
                <a:gd name="connsiteX73" fmla="*/ 1824743 w 2114355"/>
                <a:gd name="connsiteY73" fmla="*/ 1321998 h 2572009"/>
                <a:gd name="connsiteX74" fmla="*/ 1810888 w 2114355"/>
                <a:gd name="connsiteY74" fmla="*/ 1252725 h 2572009"/>
                <a:gd name="connsiteX75" fmla="*/ 1783179 w 2114355"/>
                <a:gd name="connsiteY75" fmla="*/ 1211161 h 2572009"/>
                <a:gd name="connsiteX76" fmla="*/ 1866307 w 2114355"/>
                <a:gd name="connsiteY76" fmla="*/ 1155743 h 2572009"/>
                <a:gd name="connsiteX77" fmla="*/ 1907870 w 2114355"/>
                <a:gd name="connsiteY77" fmla="*/ 1128034 h 2572009"/>
                <a:gd name="connsiteX78" fmla="*/ 1935579 w 2114355"/>
                <a:gd name="connsiteY78" fmla="*/ 1072616 h 2572009"/>
                <a:gd name="connsiteX79" fmla="*/ 1977143 w 2114355"/>
                <a:gd name="connsiteY79" fmla="*/ 1031052 h 2572009"/>
                <a:gd name="connsiteX80" fmla="*/ 1990998 w 2114355"/>
                <a:gd name="connsiteY80" fmla="*/ 906361 h 2572009"/>
                <a:gd name="connsiteX81" fmla="*/ 2074125 w 2114355"/>
                <a:gd name="connsiteY81" fmla="*/ 823234 h 2572009"/>
                <a:gd name="connsiteX82" fmla="*/ 2101834 w 2114355"/>
                <a:gd name="connsiteY82" fmla="*/ 698543 h 2572009"/>
                <a:gd name="connsiteX83" fmla="*/ 2018707 w 2114355"/>
                <a:gd name="connsiteY83" fmla="*/ 643125 h 2572009"/>
                <a:gd name="connsiteX84" fmla="*/ 1990998 w 2114355"/>
                <a:gd name="connsiteY84" fmla="*/ 601561 h 2572009"/>
                <a:gd name="connsiteX85" fmla="*/ 1949434 w 2114355"/>
                <a:gd name="connsiteY85" fmla="*/ 463016 h 2572009"/>
                <a:gd name="connsiteX86" fmla="*/ 1935579 w 2114355"/>
                <a:gd name="connsiteY86" fmla="*/ 324470 h 2572009"/>
                <a:gd name="connsiteX87" fmla="*/ 1921725 w 2114355"/>
                <a:gd name="connsiteY87" fmla="*/ 269052 h 2572009"/>
                <a:gd name="connsiteX88" fmla="*/ 1990998 w 2114355"/>
                <a:gd name="connsiteY88" fmla="*/ 185925 h 2572009"/>
                <a:gd name="connsiteX89" fmla="*/ 1977143 w 2114355"/>
                <a:gd name="connsiteY89" fmla="*/ 144361 h 2572009"/>
                <a:gd name="connsiteX90" fmla="*/ 1589216 w 2114355"/>
                <a:gd name="connsiteY90" fmla="*/ 172070 h 2572009"/>
                <a:gd name="connsiteX91" fmla="*/ 1021179 w 2114355"/>
                <a:gd name="connsiteY91" fmla="*/ 158216 h 2572009"/>
                <a:gd name="connsiteX92" fmla="*/ 979616 w 2114355"/>
                <a:gd name="connsiteY92" fmla="*/ 116652 h 2572009"/>
                <a:gd name="connsiteX93" fmla="*/ 896488 w 2114355"/>
                <a:gd name="connsiteY93" fmla="*/ 88943 h 2572009"/>
                <a:gd name="connsiteX94" fmla="*/ 854925 w 2114355"/>
                <a:gd name="connsiteY94" fmla="*/ 75088 h 2572009"/>
                <a:gd name="connsiteX95" fmla="*/ 550125 w 2114355"/>
                <a:gd name="connsiteY95" fmla="*/ 47379 h 2572009"/>
                <a:gd name="connsiteX96" fmla="*/ 494707 w 2114355"/>
                <a:gd name="connsiteY96" fmla="*/ 33525 h 25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114355" h="2572009">
                  <a:moveTo>
                    <a:pt x="550125" y="5816"/>
                  </a:moveTo>
                  <a:cubicBezTo>
                    <a:pt x="461047" y="28085"/>
                    <a:pt x="520578" y="0"/>
                    <a:pt x="466998" y="61234"/>
                  </a:cubicBezTo>
                  <a:cubicBezTo>
                    <a:pt x="445494" y="85810"/>
                    <a:pt x="397725" y="130507"/>
                    <a:pt x="397725" y="130507"/>
                  </a:cubicBezTo>
                  <a:cubicBezTo>
                    <a:pt x="393107" y="148980"/>
                    <a:pt x="395765" y="171056"/>
                    <a:pt x="383870" y="185925"/>
                  </a:cubicBezTo>
                  <a:cubicBezTo>
                    <a:pt x="374747" y="197329"/>
                    <a:pt x="352633" y="189453"/>
                    <a:pt x="342307" y="199779"/>
                  </a:cubicBezTo>
                  <a:cubicBezTo>
                    <a:pt x="331980" y="210106"/>
                    <a:pt x="333070" y="227488"/>
                    <a:pt x="328452" y="241343"/>
                  </a:cubicBezTo>
                  <a:cubicBezTo>
                    <a:pt x="333070" y="301379"/>
                    <a:pt x="332916" y="361975"/>
                    <a:pt x="342307" y="421452"/>
                  </a:cubicBezTo>
                  <a:cubicBezTo>
                    <a:pt x="346862" y="450302"/>
                    <a:pt x="360780" y="476870"/>
                    <a:pt x="370016" y="504579"/>
                  </a:cubicBezTo>
                  <a:cubicBezTo>
                    <a:pt x="374634" y="518434"/>
                    <a:pt x="375769" y="533992"/>
                    <a:pt x="383870" y="546143"/>
                  </a:cubicBezTo>
                  <a:cubicBezTo>
                    <a:pt x="393106" y="559998"/>
                    <a:pt x="404816" y="572491"/>
                    <a:pt x="411579" y="587707"/>
                  </a:cubicBezTo>
                  <a:cubicBezTo>
                    <a:pt x="423441" y="614397"/>
                    <a:pt x="430052" y="643125"/>
                    <a:pt x="439288" y="670834"/>
                  </a:cubicBezTo>
                  <a:cubicBezTo>
                    <a:pt x="443906" y="684689"/>
                    <a:pt x="450742" y="697993"/>
                    <a:pt x="453143" y="712398"/>
                  </a:cubicBezTo>
                  <a:cubicBezTo>
                    <a:pt x="469399" y="809930"/>
                    <a:pt x="458115" y="768875"/>
                    <a:pt x="480852" y="837088"/>
                  </a:cubicBezTo>
                  <a:cubicBezTo>
                    <a:pt x="476234" y="864797"/>
                    <a:pt x="473092" y="892793"/>
                    <a:pt x="466998" y="920216"/>
                  </a:cubicBezTo>
                  <a:cubicBezTo>
                    <a:pt x="463830" y="934472"/>
                    <a:pt x="456685" y="947611"/>
                    <a:pt x="453143" y="961779"/>
                  </a:cubicBezTo>
                  <a:cubicBezTo>
                    <a:pt x="447431" y="984624"/>
                    <a:pt x="443906" y="1007961"/>
                    <a:pt x="439288" y="1031052"/>
                  </a:cubicBezTo>
                  <a:cubicBezTo>
                    <a:pt x="443906" y="1049525"/>
                    <a:pt x="445642" y="1068968"/>
                    <a:pt x="453143" y="1086470"/>
                  </a:cubicBezTo>
                  <a:cubicBezTo>
                    <a:pt x="459702" y="1101775"/>
                    <a:pt x="478114" y="1111609"/>
                    <a:pt x="480852" y="1128034"/>
                  </a:cubicBezTo>
                  <a:cubicBezTo>
                    <a:pt x="485991" y="1158867"/>
                    <a:pt x="456642" y="1179953"/>
                    <a:pt x="439288" y="1197307"/>
                  </a:cubicBezTo>
                  <a:cubicBezTo>
                    <a:pt x="422227" y="1248490"/>
                    <a:pt x="411579" y="1272175"/>
                    <a:pt x="411579" y="1335852"/>
                  </a:cubicBezTo>
                  <a:cubicBezTo>
                    <a:pt x="411579" y="1400671"/>
                    <a:pt x="420816" y="1465161"/>
                    <a:pt x="425434" y="1529816"/>
                  </a:cubicBezTo>
                  <a:cubicBezTo>
                    <a:pt x="411579" y="1539052"/>
                    <a:pt x="397420" y="1547847"/>
                    <a:pt x="383870" y="1557525"/>
                  </a:cubicBezTo>
                  <a:cubicBezTo>
                    <a:pt x="365080" y="1570946"/>
                    <a:pt x="348500" y="1587632"/>
                    <a:pt x="328452" y="1599088"/>
                  </a:cubicBezTo>
                  <a:cubicBezTo>
                    <a:pt x="315772" y="1606334"/>
                    <a:pt x="300743" y="1608325"/>
                    <a:pt x="286888" y="1612943"/>
                  </a:cubicBezTo>
                  <a:lnTo>
                    <a:pt x="162198" y="1571379"/>
                  </a:lnTo>
                  <a:lnTo>
                    <a:pt x="120634" y="1557525"/>
                  </a:lnTo>
                  <a:cubicBezTo>
                    <a:pt x="106779" y="1548289"/>
                    <a:pt x="95398" y="1526551"/>
                    <a:pt x="79070" y="1529816"/>
                  </a:cubicBezTo>
                  <a:cubicBezTo>
                    <a:pt x="62742" y="1533081"/>
                    <a:pt x="57207" y="1555788"/>
                    <a:pt x="51361" y="1571379"/>
                  </a:cubicBezTo>
                  <a:cubicBezTo>
                    <a:pt x="0" y="1708342"/>
                    <a:pt x="74781" y="1584740"/>
                    <a:pt x="9798" y="1682216"/>
                  </a:cubicBezTo>
                  <a:cubicBezTo>
                    <a:pt x="14416" y="1696070"/>
                    <a:pt x="14529" y="1712375"/>
                    <a:pt x="23652" y="1723779"/>
                  </a:cubicBezTo>
                  <a:cubicBezTo>
                    <a:pt x="43184" y="1748194"/>
                    <a:pt x="79400" y="1756216"/>
                    <a:pt x="106779" y="1765343"/>
                  </a:cubicBezTo>
                  <a:cubicBezTo>
                    <a:pt x="133752" y="1846259"/>
                    <a:pt x="99530" y="1771949"/>
                    <a:pt x="162198" y="1834616"/>
                  </a:cubicBezTo>
                  <a:cubicBezTo>
                    <a:pt x="254565" y="1926981"/>
                    <a:pt x="120631" y="1829995"/>
                    <a:pt x="231470" y="1903888"/>
                  </a:cubicBezTo>
                  <a:cubicBezTo>
                    <a:pt x="238032" y="1936697"/>
                    <a:pt x="263487" y="2069677"/>
                    <a:pt x="273034" y="2083998"/>
                  </a:cubicBezTo>
                  <a:lnTo>
                    <a:pt x="300743" y="2125561"/>
                  </a:lnTo>
                  <a:cubicBezTo>
                    <a:pt x="320327" y="2223478"/>
                    <a:pt x="307151" y="2172490"/>
                    <a:pt x="342307" y="2277961"/>
                  </a:cubicBezTo>
                  <a:cubicBezTo>
                    <a:pt x="346925" y="2291816"/>
                    <a:pt x="344010" y="2311424"/>
                    <a:pt x="356161" y="2319525"/>
                  </a:cubicBezTo>
                  <a:lnTo>
                    <a:pt x="397725" y="2347234"/>
                  </a:lnTo>
                  <a:cubicBezTo>
                    <a:pt x="406961" y="2361089"/>
                    <a:pt x="417987" y="2373905"/>
                    <a:pt x="425434" y="2388798"/>
                  </a:cubicBezTo>
                  <a:cubicBezTo>
                    <a:pt x="431965" y="2401860"/>
                    <a:pt x="431774" y="2417838"/>
                    <a:pt x="439288" y="2430361"/>
                  </a:cubicBezTo>
                  <a:cubicBezTo>
                    <a:pt x="446009" y="2441562"/>
                    <a:pt x="458838" y="2447870"/>
                    <a:pt x="466998" y="2458070"/>
                  </a:cubicBezTo>
                  <a:cubicBezTo>
                    <a:pt x="477400" y="2471072"/>
                    <a:pt x="481705" y="2489232"/>
                    <a:pt x="494707" y="2499634"/>
                  </a:cubicBezTo>
                  <a:cubicBezTo>
                    <a:pt x="506111" y="2508757"/>
                    <a:pt x="522416" y="2508870"/>
                    <a:pt x="536270" y="2513488"/>
                  </a:cubicBezTo>
                  <a:cubicBezTo>
                    <a:pt x="550047" y="2527265"/>
                    <a:pt x="585879" y="2566722"/>
                    <a:pt x="605543" y="2568907"/>
                  </a:cubicBezTo>
                  <a:cubicBezTo>
                    <a:pt x="633462" y="2572009"/>
                    <a:pt x="660961" y="2559670"/>
                    <a:pt x="688670" y="2555052"/>
                  </a:cubicBezTo>
                  <a:cubicBezTo>
                    <a:pt x="724158" y="2501820"/>
                    <a:pt x="730962" y="2468522"/>
                    <a:pt x="785652" y="2444216"/>
                  </a:cubicBezTo>
                  <a:cubicBezTo>
                    <a:pt x="812342" y="2432354"/>
                    <a:pt x="868779" y="2416507"/>
                    <a:pt x="868779" y="2416507"/>
                  </a:cubicBezTo>
                  <a:cubicBezTo>
                    <a:pt x="898623" y="2461272"/>
                    <a:pt x="911343" y="2502722"/>
                    <a:pt x="993470" y="2471925"/>
                  </a:cubicBezTo>
                  <a:cubicBezTo>
                    <a:pt x="1011299" y="2465239"/>
                    <a:pt x="989991" y="2424386"/>
                    <a:pt x="1007325" y="2416507"/>
                  </a:cubicBezTo>
                  <a:cubicBezTo>
                    <a:pt x="1049577" y="2397302"/>
                    <a:pt x="1099688" y="2407270"/>
                    <a:pt x="1145870" y="2402652"/>
                  </a:cubicBezTo>
                  <a:cubicBezTo>
                    <a:pt x="1159725" y="2398034"/>
                    <a:pt x="1177107" y="2399125"/>
                    <a:pt x="1187434" y="2388798"/>
                  </a:cubicBezTo>
                  <a:cubicBezTo>
                    <a:pt x="1197761" y="2378471"/>
                    <a:pt x="1195535" y="2360657"/>
                    <a:pt x="1201288" y="2347234"/>
                  </a:cubicBezTo>
                  <a:cubicBezTo>
                    <a:pt x="1222379" y="2298022"/>
                    <a:pt x="1228882" y="2291990"/>
                    <a:pt x="1256707" y="2250252"/>
                  </a:cubicBezTo>
                  <a:cubicBezTo>
                    <a:pt x="1247471" y="2236397"/>
                    <a:pt x="1235557" y="2223993"/>
                    <a:pt x="1228998" y="2208688"/>
                  </a:cubicBezTo>
                  <a:cubicBezTo>
                    <a:pt x="1221497" y="2191186"/>
                    <a:pt x="1228607" y="2166734"/>
                    <a:pt x="1215143" y="2153270"/>
                  </a:cubicBezTo>
                  <a:cubicBezTo>
                    <a:pt x="1201679" y="2139806"/>
                    <a:pt x="1178034" y="2144647"/>
                    <a:pt x="1159725" y="2139416"/>
                  </a:cubicBezTo>
                  <a:cubicBezTo>
                    <a:pt x="1145683" y="2135404"/>
                    <a:pt x="1132016" y="2130179"/>
                    <a:pt x="1118161" y="2125561"/>
                  </a:cubicBezTo>
                  <a:cubicBezTo>
                    <a:pt x="1107264" y="2092869"/>
                    <a:pt x="1108294" y="2075305"/>
                    <a:pt x="1076598" y="2056288"/>
                  </a:cubicBezTo>
                  <a:cubicBezTo>
                    <a:pt x="1064075" y="2048774"/>
                    <a:pt x="1048889" y="2047052"/>
                    <a:pt x="1035034" y="2042434"/>
                  </a:cubicBezTo>
                  <a:cubicBezTo>
                    <a:pt x="1053507" y="2037816"/>
                    <a:pt x="1071718" y="2031985"/>
                    <a:pt x="1090452" y="2028579"/>
                  </a:cubicBezTo>
                  <a:cubicBezTo>
                    <a:pt x="1230549" y="2003107"/>
                    <a:pt x="1143638" y="2029324"/>
                    <a:pt x="1228998" y="2000870"/>
                  </a:cubicBezTo>
                  <a:cubicBezTo>
                    <a:pt x="1238234" y="1987016"/>
                    <a:pt x="1253970" y="1975731"/>
                    <a:pt x="1256707" y="1959307"/>
                  </a:cubicBezTo>
                  <a:cubicBezTo>
                    <a:pt x="1260531" y="1936363"/>
                    <a:pt x="1224792" y="1890653"/>
                    <a:pt x="1215143" y="1876179"/>
                  </a:cubicBezTo>
                  <a:cubicBezTo>
                    <a:pt x="1228998" y="1871561"/>
                    <a:pt x="1246380" y="1872652"/>
                    <a:pt x="1256707" y="1862325"/>
                  </a:cubicBezTo>
                  <a:cubicBezTo>
                    <a:pt x="1271311" y="1847721"/>
                    <a:pt x="1266362" y="1816937"/>
                    <a:pt x="1284416" y="1806907"/>
                  </a:cubicBezTo>
                  <a:cubicBezTo>
                    <a:pt x="1312962" y="1791048"/>
                    <a:pt x="1349071" y="1797670"/>
                    <a:pt x="1381398" y="1793052"/>
                  </a:cubicBezTo>
                  <a:cubicBezTo>
                    <a:pt x="1390634" y="1765343"/>
                    <a:pt x="1388454" y="1730578"/>
                    <a:pt x="1409107" y="1709925"/>
                  </a:cubicBezTo>
                  <a:cubicBezTo>
                    <a:pt x="1422961" y="1696070"/>
                    <a:pt x="1438127" y="1683413"/>
                    <a:pt x="1450670" y="1668361"/>
                  </a:cubicBezTo>
                  <a:cubicBezTo>
                    <a:pt x="1461330" y="1655569"/>
                    <a:pt x="1465848" y="1637763"/>
                    <a:pt x="1478379" y="1626798"/>
                  </a:cubicBezTo>
                  <a:cubicBezTo>
                    <a:pt x="1526496" y="1584696"/>
                    <a:pt x="1550595" y="1572518"/>
                    <a:pt x="1603070" y="1557525"/>
                  </a:cubicBezTo>
                  <a:cubicBezTo>
                    <a:pt x="1621379" y="1552294"/>
                    <a:pt x="1640015" y="1548288"/>
                    <a:pt x="1658488" y="1543670"/>
                  </a:cubicBezTo>
                  <a:lnTo>
                    <a:pt x="1727761" y="1474398"/>
                  </a:lnTo>
                  <a:lnTo>
                    <a:pt x="1755470" y="1446688"/>
                  </a:lnTo>
                  <a:cubicBezTo>
                    <a:pt x="1789375" y="1344973"/>
                    <a:pt x="1762526" y="1384214"/>
                    <a:pt x="1824743" y="1321998"/>
                  </a:cubicBezTo>
                  <a:cubicBezTo>
                    <a:pt x="1820125" y="1298907"/>
                    <a:pt x="1819156" y="1274774"/>
                    <a:pt x="1810888" y="1252725"/>
                  </a:cubicBezTo>
                  <a:cubicBezTo>
                    <a:pt x="1805041" y="1237134"/>
                    <a:pt x="1774918" y="1225618"/>
                    <a:pt x="1783179" y="1211161"/>
                  </a:cubicBezTo>
                  <a:cubicBezTo>
                    <a:pt x="1799702" y="1182247"/>
                    <a:pt x="1838598" y="1174216"/>
                    <a:pt x="1866307" y="1155743"/>
                  </a:cubicBezTo>
                  <a:lnTo>
                    <a:pt x="1907870" y="1128034"/>
                  </a:lnTo>
                  <a:cubicBezTo>
                    <a:pt x="1917106" y="1109561"/>
                    <a:pt x="1923575" y="1089422"/>
                    <a:pt x="1935579" y="1072616"/>
                  </a:cubicBezTo>
                  <a:cubicBezTo>
                    <a:pt x="1946967" y="1056672"/>
                    <a:pt x="1970947" y="1049640"/>
                    <a:pt x="1977143" y="1031052"/>
                  </a:cubicBezTo>
                  <a:cubicBezTo>
                    <a:pt x="1990368" y="991379"/>
                    <a:pt x="1978700" y="946331"/>
                    <a:pt x="1990998" y="906361"/>
                  </a:cubicBezTo>
                  <a:cubicBezTo>
                    <a:pt x="2004303" y="863121"/>
                    <a:pt x="2040930" y="845363"/>
                    <a:pt x="2074125" y="823234"/>
                  </a:cubicBezTo>
                  <a:cubicBezTo>
                    <a:pt x="2083361" y="781670"/>
                    <a:pt x="2114355" y="739238"/>
                    <a:pt x="2101834" y="698543"/>
                  </a:cubicBezTo>
                  <a:cubicBezTo>
                    <a:pt x="2092040" y="666714"/>
                    <a:pt x="2018707" y="643125"/>
                    <a:pt x="2018707" y="643125"/>
                  </a:cubicBezTo>
                  <a:cubicBezTo>
                    <a:pt x="2009471" y="629270"/>
                    <a:pt x="1997761" y="616777"/>
                    <a:pt x="1990998" y="601561"/>
                  </a:cubicBezTo>
                  <a:cubicBezTo>
                    <a:pt x="1971720" y="558186"/>
                    <a:pt x="1960949" y="509079"/>
                    <a:pt x="1949434" y="463016"/>
                  </a:cubicBezTo>
                  <a:cubicBezTo>
                    <a:pt x="1944816" y="416834"/>
                    <a:pt x="1942143" y="370416"/>
                    <a:pt x="1935579" y="324470"/>
                  </a:cubicBezTo>
                  <a:cubicBezTo>
                    <a:pt x="1932886" y="305620"/>
                    <a:pt x="1917107" y="287525"/>
                    <a:pt x="1921725" y="269052"/>
                  </a:cubicBezTo>
                  <a:cubicBezTo>
                    <a:pt x="1927215" y="247093"/>
                    <a:pt x="1971800" y="205122"/>
                    <a:pt x="1990998" y="185925"/>
                  </a:cubicBezTo>
                  <a:cubicBezTo>
                    <a:pt x="1986380" y="172070"/>
                    <a:pt x="1991658" y="145974"/>
                    <a:pt x="1977143" y="144361"/>
                  </a:cubicBezTo>
                  <a:cubicBezTo>
                    <a:pt x="1931655" y="139307"/>
                    <a:pt x="1663649" y="165304"/>
                    <a:pt x="1589216" y="172070"/>
                  </a:cubicBezTo>
                  <a:cubicBezTo>
                    <a:pt x="1399870" y="167452"/>
                    <a:pt x="1209803" y="175364"/>
                    <a:pt x="1021179" y="158216"/>
                  </a:cubicBezTo>
                  <a:cubicBezTo>
                    <a:pt x="1001666" y="156442"/>
                    <a:pt x="996744" y="126167"/>
                    <a:pt x="979616" y="116652"/>
                  </a:cubicBezTo>
                  <a:cubicBezTo>
                    <a:pt x="954083" y="102467"/>
                    <a:pt x="924197" y="98180"/>
                    <a:pt x="896488" y="88943"/>
                  </a:cubicBezTo>
                  <a:cubicBezTo>
                    <a:pt x="882634" y="84325"/>
                    <a:pt x="869245" y="77952"/>
                    <a:pt x="854925" y="75088"/>
                  </a:cubicBezTo>
                  <a:cubicBezTo>
                    <a:pt x="708534" y="45811"/>
                    <a:pt x="809160" y="62617"/>
                    <a:pt x="550125" y="47379"/>
                  </a:cubicBezTo>
                  <a:lnTo>
                    <a:pt x="494707" y="33525"/>
                  </a:lnTo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19800" y="2133600"/>
              <a:ext cx="8382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000" b="1" dirty="0" smtClean="0">
                  <a:latin typeface="NikoshBAN" pitchFamily="2" charset="0"/>
                  <a:cs typeface="NikoshBAN" pitchFamily="2" charset="0"/>
                </a:rPr>
                <a:t>ঢাকা </a:t>
              </a:r>
              <a:endParaRPr lang="en-US" sz="2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90436" y="2707956"/>
            <a:ext cx="1953164" cy="3540444"/>
            <a:chOff x="3990436" y="2707956"/>
            <a:chExt cx="1953164" cy="3540444"/>
          </a:xfrm>
        </p:grpSpPr>
        <p:sp>
          <p:nvSpPr>
            <p:cNvPr id="11" name="Freeform 10"/>
            <p:cNvSpPr/>
            <p:nvPr/>
          </p:nvSpPr>
          <p:spPr>
            <a:xfrm>
              <a:off x="3990436" y="2707956"/>
              <a:ext cx="1953164" cy="3540444"/>
            </a:xfrm>
            <a:custGeom>
              <a:avLst/>
              <a:gdLst>
                <a:gd name="connsiteX0" fmla="*/ 156291 w 1555600"/>
                <a:gd name="connsiteY0" fmla="*/ 69272 h 2708702"/>
                <a:gd name="connsiteX1" fmla="*/ 364109 w 1555600"/>
                <a:gd name="connsiteY1" fmla="*/ 55418 h 2708702"/>
                <a:gd name="connsiteX2" fmla="*/ 405673 w 1555600"/>
                <a:gd name="connsiteY2" fmla="*/ 13854 h 2708702"/>
                <a:gd name="connsiteX3" fmla="*/ 447236 w 1555600"/>
                <a:gd name="connsiteY3" fmla="*/ 0 h 2708702"/>
                <a:gd name="connsiteX4" fmla="*/ 474945 w 1555600"/>
                <a:gd name="connsiteY4" fmla="*/ 41563 h 2708702"/>
                <a:gd name="connsiteX5" fmla="*/ 488800 w 1555600"/>
                <a:gd name="connsiteY5" fmla="*/ 96981 h 2708702"/>
                <a:gd name="connsiteX6" fmla="*/ 558073 w 1555600"/>
                <a:gd name="connsiteY6" fmla="*/ 166254 h 2708702"/>
                <a:gd name="connsiteX7" fmla="*/ 655054 w 1555600"/>
                <a:gd name="connsiteY7" fmla="*/ 263236 h 2708702"/>
                <a:gd name="connsiteX8" fmla="*/ 696618 w 1555600"/>
                <a:gd name="connsiteY8" fmla="*/ 290945 h 2708702"/>
                <a:gd name="connsiteX9" fmla="*/ 779745 w 1555600"/>
                <a:gd name="connsiteY9" fmla="*/ 277091 h 2708702"/>
                <a:gd name="connsiteX10" fmla="*/ 821309 w 1555600"/>
                <a:gd name="connsiteY10" fmla="*/ 249381 h 2708702"/>
                <a:gd name="connsiteX11" fmla="*/ 904436 w 1555600"/>
                <a:gd name="connsiteY11" fmla="*/ 263236 h 2708702"/>
                <a:gd name="connsiteX12" fmla="*/ 890582 w 1555600"/>
                <a:gd name="connsiteY12" fmla="*/ 374072 h 2708702"/>
                <a:gd name="connsiteX13" fmla="*/ 849018 w 1555600"/>
                <a:gd name="connsiteY13" fmla="*/ 498763 h 2708702"/>
                <a:gd name="connsiteX14" fmla="*/ 835163 w 1555600"/>
                <a:gd name="connsiteY14" fmla="*/ 540327 h 2708702"/>
                <a:gd name="connsiteX15" fmla="*/ 904436 w 1555600"/>
                <a:gd name="connsiteY15" fmla="*/ 554181 h 2708702"/>
                <a:gd name="connsiteX16" fmla="*/ 959854 w 1555600"/>
                <a:gd name="connsiteY16" fmla="*/ 623454 h 2708702"/>
                <a:gd name="connsiteX17" fmla="*/ 1001418 w 1555600"/>
                <a:gd name="connsiteY17" fmla="*/ 651163 h 2708702"/>
                <a:gd name="connsiteX18" fmla="*/ 1042982 w 1555600"/>
                <a:gd name="connsiteY18" fmla="*/ 706581 h 2708702"/>
                <a:gd name="connsiteX19" fmla="*/ 1112254 w 1555600"/>
                <a:gd name="connsiteY19" fmla="*/ 762000 h 2708702"/>
                <a:gd name="connsiteX20" fmla="*/ 1126109 w 1555600"/>
                <a:gd name="connsiteY20" fmla="*/ 914400 h 2708702"/>
                <a:gd name="connsiteX21" fmla="*/ 1153818 w 1555600"/>
                <a:gd name="connsiteY21" fmla="*/ 955963 h 2708702"/>
                <a:gd name="connsiteX22" fmla="*/ 1181527 w 1555600"/>
                <a:gd name="connsiteY22" fmla="*/ 1039091 h 2708702"/>
                <a:gd name="connsiteX23" fmla="*/ 1223091 w 1555600"/>
                <a:gd name="connsiteY23" fmla="*/ 1094509 h 2708702"/>
                <a:gd name="connsiteX24" fmla="*/ 1278509 w 1555600"/>
                <a:gd name="connsiteY24" fmla="*/ 1177636 h 2708702"/>
                <a:gd name="connsiteX25" fmla="*/ 1347782 w 1555600"/>
                <a:gd name="connsiteY25" fmla="*/ 1288472 h 2708702"/>
                <a:gd name="connsiteX26" fmla="*/ 1375491 w 1555600"/>
                <a:gd name="connsiteY26" fmla="*/ 1330036 h 2708702"/>
                <a:gd name="connsiteX27" fmla="*/ 1417054 w 1555600"/>
                <a:gd name="connsiteY27" fmla="*/ 1427018 h 2708702"/>
                <a:gd name="connsiteX28" fmla="*/ 1486327 w 1555600"/>
                <a:gd name="connsiteY28" fmla="*/ 1496291 h 2708702"/>
                <a:gd name="connsiteX29" fmla="*/ 1500182 w 1555600"/>
                <a:gd name="connsiteY29" fmla="*/ 1537854 h 2708702"/>
                <a:gd name="connsiteX30" fmla="*/ 1555600 w 1555600"/>
                <a:gd name="connsiteY30" fmla="*/ 1620981 h 2708702"/>
                <a:gd name="connsiteX31" fmla="*/ 1541745 w 1555600"/>
                <a:gd name="connsiteY31" fmla="*/ 1759527 h 2708702"/>
                <a:gd name="connsiteX32" fmla="*/ 1500182 w 1555600"/>
                <a:gd name="connsiteY32" fmla="*/ 1801091 h 2708702"/>
                <a:gd name="connsiteX33" fmla="*/ 1444763 w 1555600"/>
                <a:gd name="connsiteY33" fmla="*/ 1870363 h 2708702"/>
                <a:gd name="connsiteX34" fmla="*/ 1389345 w 1555600"/>
                <a:gd name="connsiteY34" fmla="*/ 1995054 h 2708702"/>
                <a:gd name="connsiteX35" fmla="*/ 1361636 w 1555600"/>
                <a:gd name="connsiteY35" fmla="*/ 2189018 h 2708702"/>
                <a:gd name="connsiteX36" fmla="*/ 1347782 w 1555600"/>
                <a:gd name="connsiteY36" fmla="*/ 2327563 h 2708702"/>
                <a:gd name="connsiteX37" fmla="*/ 1320073 w 1555600"/>
                <a:gd name="connsiteY37" fmla="*/ 2410691 h 2708702"/>
                <a:gd name="connsiteX38" fmla="*/ 1278509 w 1555600"/>
                <a:gd name="connsiteY38" fmla="*/ 2507672 h 2708702"/>
                <a:gd name="connsiteX39" fmla="*/ 1098400 w 1555600"/>
                <a:gd name="connsiteY39" fmla="*/ 2563091 h 2708702"/>
                <a:gd name="connsiteX40" fmla="*/ 987563 w 1555600"/>
                <a:gd name="connsiteY40" fmla="*/ 2576945 h 2708702"/>
                <a:gd name="connsiteX41" fmla="*/ 1001418 w 1555600"/>
                <a:gd name="connsiteY41" fmla="*/ 2521527 h 2708702"/>
                <a:gd name="connsiteX42" fmla="*/ 1029127 w 1555600"/>
                <a:gd name="connsiteY42" fmla="*/ 2438400 h 2708702"/>
                <a:gd name="connsiteX43" fmla="*/ 1056836 w 1555600"/>
                <a:gd name="connsiteY43" fmla="*/ 2313709 h 2708702"/>
                <a:gd name="connsiteX44" fmla="*/ 1070691 w 1555600"/>
                <a:gd name="connsiteY44" fmla="*/ 2189018 h 2708702"/>
                <a:gd name="connsiteX45" fmla="*/ 1056836 w 1555600"/>
                <a:gd name="connsiteY45" fmla="*/ 2119745 h 2708702"/>
                <a:gd name="connsiteX46" fmla="*/ 1015273 w 1555600"/>
                <a:gd name="connsiteY46" fmla="*/ 2258291 h 2708702"/>
                <a:gd name="connsiteX47" fmla="*/ 987563 w 1555600"/>
                <a:gd name="connsiteY47" fmla="*/ 2286000 h 2708702"/>
                <a:gd name="connsiteX48" fmla="*/ 973709 w 1555600"/>
                <a:gd name="connsiteY48" fmla="*/ 2438400 h 2708702"/>
                <a:gd name="connsiteX49" fmla="*/ 932145 w 1555600"/>
                <a:gd name="connsiteY49" fmla="*/ 2479963 h 2708702"/>
                <a:gd name="connsiteX50" fmla="*/ 849018 w 1555600"/>
                <a:gd name="connsiteY50" fmla="*/ 2535381 h 2708702"/>
                <a:gd name="connsiteX51" fmla="*/ 835163 w 1555600"/>
                <a:gd name="connsiteY51" fmla="*/ 2576945 h 2708702"/>
                <a:gd name="connsiteX52" fmla="*/ 779745 w 1555600"/>
                <a:gd name="connsiteY52" fmla="*/ 2521527 h 2708702"/>
                <a:gd name="connsiteX53" fmla="*/ 793600 w 1555600"/>
                <a:gd name="connsiteY53" fmla="*/ 2479963 h 2708702"/>
                <a:gd name="connsiteX54" fmla="*/ 779745 w 1555600"/>
                <a:gd name="connsiteY54" fmla="*/ 2549236 h 2708702"/>
                <a:gd name="connsiteX55" fmla="*/ 738182 w 1555600"/>
                <a:gd name="connsiteY55" fmla="*/ 2576945 h 2708702"/>
                <a:gd name="connsiteX56" fmla="*/ 724327 w 1555600"/>
                <a:gd name="connsiteY56" fmla="*/ 2660072 h 2708702"/>
                <a:gd name="connsiteX57" fmla="*/ 585782 w 1555600"/>
                <a:gd name="connsiteY57" fmla="*/ 2673927 h 2708702"/>
                <a:gd name="connsiteX58" fmla="*/ 613491 w 1555600"/>
                <a:gd name="connsiteY58" fmla="*/ 2549236 h 2708702"/>
                <a:gd name="connsiteX59" fmla="*/ 530363 w 1555600"/>
                <a:gd name="connsiteY59" fmla="*/ 2521527 h 2708702"/>
                <a:gd name="connsiteX60" fmla="*/ 488800 w 1555600"/>
                <a:gd name="connsiteY60" fmla="*/ 2493818 h 2708702"/>
                <a:gd name="connsiteX61" fmla="*/ 488800 w 1555600"/>
                <a:gd name="connsiteY61" fmla="*/ 2189018 h 2708702"/>
                <a:gd name="connsiteX62" fmla="*/ 474945 w 1555600"/>
                <a:gd name="connsiteY62" fmla="*/ 2105891 h 2708702"/>
                <a:gd name="connsiteX63" fmla="*/ 447236 w 1555600"/>
                <a:gd name="connsiteY63" fmla="*/ 2078181 h 2708702"/>
                <a:gd name="connsiteX64" fmla="*/ 419527 w 1555600"/>
                <a:gd name="connsiteY64" fmla="*/ 2036618 h 2708702"/>
                <a:gd name="connsiteX65" fmla="*/ 391818 w 1555600"/>
                <a:gd name="connsiteY65" fmla="*/ 1607127 h 2708702"/>
                <a:gd name="connsiteX66" fmla="*/ 350254 w 1555600"/>
                <a:gd name="connsiteY66" fmla="*/ 1385454 h 2708702"/>
                <a:gd name="connsiteX67" fmla="*/ 308691 w 1555600"/>
                <a:gd name="connsiteY67" fmla="*/ 1343891 h 2708702"/>
                <a:gd name="connsiteX68" fmla="*/ 308691 w 1555600"/>
                <a:gd name="connsiteY68" fmla="*/ 1163781 h 2708702"/>
                <a:gd name="connsiteX69" fmla="*/ 364109 w 1555600"/>
                <a:gd name="connsiteY69" fmla="*/ 1149927 h 2708702"/>
                <a:gd name="connsiteX70" fmla="*/ 405673 w 1555600"/>
                <a:gd name="connsiteY70" fmla="*/ 1108363 h 2708702"/>
                <a:gd name="connsiteX71" fmla="*/ 308691 w 1555600"/>
                <a:gd name="connsiteY71" fmla="*/ 1011381 h 2708702"/>
                <a:gd name="connsiteX72" fmla="*/ 239418 w 1555600"/>
                <a:gd name="connsiteY72" fmla="*/ 1025236 h 2708702"/>
                <a:gd name="connsiteX73" fmla="*/ 197854 w 1555600"/>
                <a:gd name="connsiteY73" fmla="*/ 1039091 h 2708702"/>
                <a:gd name="connsiteX74" fmla="*/ 142436 w 1555600"/>
                <a:gd name="connsiteY74" fmla="*/ 1025236 h 2708702"/>
                <a:gd name="connsiteX75" fmla="*/ 156291 w 1555600"/>
                <a:gd name="connsiteY75" fmla="*/ 872836 h 2708702"/>
                <a:gd name="connsiteX76" fmla="*/ 184000 w 1555600"/>
                <a:gd name="connsiteY76" fmla="*/ 831272 h 2708702"/>
                <a:gd name="connsiteX77" fmla="*/ 142436 w 1555600"/>
                <a:gd name="connsiteY77" fmla="*/ 720436 h 2708702"/>
                <a:gd name="connsiteX78" fmla="*/ 100873 w 1555600"/>
                <a:gd name="connsiteY78" fmla="*/ 692727 h 2708702"/>
                <a:gd name="connsiteX79" fmla="*/ 31600 w 1555600"/>
                <a:gd name="connsiteY79" fmla="*/ 637309 h 2708702"/>
                <a:gd name="connsiteX80" fmla="*/ 3891 w 1555600"/>
                <a:gd name="connsiteY80" fmla="*/ 595745 h 2708702"/>
                <a:gd name="connsiteX81" fmla="*/ 17745 w 1555600"/>
                <a:gd name="connsiteY81" fmla="*/ 374072 h 2708702"/>
                <a:gd name="connsiteX82" fmla="*/ 87018 w 1555600"/>
                <a:gd name="connsiteY82" fmla="*/ 304800 h 2708702"/>
                <a:gd name="connsiteX83" fmla="*/ 128582 w 1555600"/>
                <a:gd name="connsiteY83" fmla="*/ 290945 h 2708702"/>
                <a:gd name="connsiteX84" fmla="*/ 170145 w 1555600"/>
                <a:gd name="connsiteY84" fmla="*/ 263236 h 2708702"/>
                <a:gd name="connsiteX85" fmla="*/ 170145 w 1555600"/>
                <a:gd name="connsiteY85" fmla="*/ 152400 h 2708702"/>
                <a:gd name="connsiteX86" fmla="*/ 156291 w 1555600"/>
                <a:gd name="connsiteY86" fmla="*/ 110836 h 2708702"/>
                <a:gd name="connsiteX87" fmla="*/ 211709 w 1555600"/>
                <a:gd name="connsiteY87" fmla="*/ 138545 h 27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555600" h="2708702">
                  <a:moveTo>
                    <a:pt x="156291" y="69272"/>
                  </a:moveTo>
                  <a:cubicBezTo>
                    <a:pt x="239414" y="96981"/>
                    <a:pt x="228613" y="100583"/>
                    <a:pt x="364109" y="55418"/>
                  </a:cubicBezTo>
                  <a:cubicBezTo>
                    <a:pt x="382697" y="49222"/>
                    <a:pt x="389370" y="24722"/>
                    <a:pt x="405673" y="13854"/>
                  </a:cubicBezTo>
                  <a:cubicBezTo>
                    <a:pt x="417824" y="5753"/>
                    <a:pt x="433382" y="4618"/>
                    <a:pt x="447236" y="0"/>
                  </a:cubicBezTo>
                  <a:cubicBezTo>
                    <a:pt x="456472" y="13854"/>
                    <a:pt x="468386" y="26258"/>
                    <a:pt x="474945" y="41563"/>
                  </a:cubicBezTo>
                  <a:cubicBezTo>
                    <a:pt x="482446" y="59065"/>
                    <a:pt x="478238" y="81138"/>
                    <a:pt x="488800" y="96981"/>
                  </a:cubicBezTo>
                  <a:cubicBezTo>
                    <a:pt x="506914" y="124152"/>
                    <a:pt x="558073" y="166254"/>
                    <a:pt x="558073" y="166254"/>
                  </a:cubicBezTo>
                  <a:cubicBezTo>
                    <a:pt x="582458" y="239411"/>
                    <a:pt x="559776" y="199717"/>
                    <a:pt x="655054" y="263236"/>
                  </a:cubicBezTo>
                  <a:lnTo>
                    <a:pt x="696618" y="290945"/>
                  </a:lnTo>
                  <a:cubicBezTo>
                    <a:pt x="724327" y="286327"/>
                    <a:pt x="753095" y="285974"/>
                    <a:pt x="779745" y="277091"/>
                  </a:cubicBezTo>
                  <a:cubicBezTo>
                    <a:pt x="795542" y="271825"/>
                    <a:pt x="804759" y="251220"/>
                    <a:pt x="821309" y="249381"/>
                  </a:cubicBezTo>
                  <a:cubicBezTo>
                    <a:pt x="849228" y="246279"/>
                    <a:pt x="876727" y="258618"/>
                    <a:pt x="904436" y="263236"/>
                  </a:cubicBezTo>
                  <a:cubicBezTo>
                    <a:pt x="937410" y="362159"/>
                    <a:pt x="956447" y="330161"/>
                    <a:pt x="890582" y="374072"/>
                  </a:cubicBezTo>
                  <a:lnTo>
                    <a:pt x="849018" y="498763"/>
                  </a:lnTo>
                  <a:lnTo>
                    <a:pt x="835163" y="540327"/>
                  </a:lnTo>
                  <a:cubicBezTo>
                    <a:pt x="858254" y="544945"/>
                    <a:pt x="882792" y="544905"/>
                    <a:pt x="904436" y="554181"/>
                  </a:cubicBezTo>
                  <a:cubicBezTo>
                    <a:pt x="928427" y="564463"/>
                    <a:pt x="944647" y="608247"/>
                    <a:pt x="959854" y="623454"/>
                  </a:cubicBezTo>
                  <a:cubicBezTo>
                    <a:pt x="971628" y="635228"/>
                    <a:pt x="989644" y="639389"/>
                    <a:pt x="1001418" y="651163"/>
                  </a:cubicBezTo>
                  <a:cubicBezTo>
                    <a:pt x="1017746" y="667491"/>
                    <a:pt x="1028200" y="688842"/>
                    <a:pt x="1042982" y="706581"/>
                  </a:cubicBezTo>
                  <a:cubicBezTo>
                    <a:pt x="1067661" y="736196"/>
                    <a:pt x="1078693" y="739626"/>
                    <a:pt x="1112254" y="762000"/>
                  </a:cubicBezTo>
                  <a:cubicBezTo>
                    <a:pt x="1116872" y="812800"/>
                    <a:pt x="1115421" y="864523"/>
                    <a:pt x="1126109" y="914400"/>
                  </a:cubicBezTo>
                  <a:cubicBezTo>
                    <a:pt x="1129598" y="930681"/>
                    <a:pt x="1147055" y="940747"/>
                    <a:pt x="1153818" y="955963"/>
                  </a:cubicBezTo>
                  <a:cubicBezTo>
                    <a:pt x="1165681" y="982654"/>
                    <a:pt x="1164002" y="1015725"/>
                    <a:pt x="1181527" y="1039091"/>
                  </a:cubicBezTo>
                  <a:cubicBezTo>
                    <a:pt x="1195382" y="1057564"/>
                    <a:pt x="1209849" y="1075592"/>
                    <a:pt x="1223091" y="1094509"/>
                  </a:cubicBezTo>
                  <a:cubicBezTo>
                    <a:pt x="1242189" y="1121791"/>
                    <a:pt x="1278509" y="1177636"/>
                    <a:pt x="1278509" y="1177636"/>
                  </a:cubicBezTo>
                  <a:cubicBezTo>
                    <a:pt x="1311484" y="1276560"/>
                    <a:pt x="1281916" y="1244562"/>
                    <a:pt x="1347782" y="1288472"/>
                  </a:cubicBezTo>
                  <a:cubicBezTo>
                    <a:pt x="1357018" y="1302327"/>
                    <a:pt x="1368045" y="1315143"/>
                    <a:pt x="1375491" y="1330036"/>
                  </a:cubicBezTo>
                  <a:cubicBezTo>
                    <a:pt x="1400205" y="1379466"/>
                    <a:pt x="1376691" y="1375123"/>
                    <a:pt x="1417054" y="1427018"/>
                  </a:cubicBezTo>
                  <a:cubicBezTo>
                    <a:pt x="1437103" y="1452795"/>
                    <a:pt x="1486327" y="1496291"/>
                    <a:pt x="1486327" y="1496291"/>
                  </a:cubicBezTo>
                  <a:cubicBezTo>
                    <a:pt x="1490945" y="1510145"/>
                    <a:pt x="1493090" y="1525088"/>
                    <a:pt x="1500182" y="1537854"/>
                  </a:cubicBezTo>
                  <a:cubicBezTo>
                    <a:pt x="1516355" y="1566965"/>
                    <a:pt x="1555600" y="1620981"/>
                    <a:pt x="1555600" y="1620981"/>
                  </a:cubicBezTo>
                  <a:cubicBezTo>
                    <a:pt x="1550982" y="1667163"/>
                    <a:pt x="1555394" y="1715167"/>
                    <a:pt x="1541745" y="1759527"/>
                  </a:cubicBezTo>
                  <a:cubicBezTo>
                    <a:pt x="1535983" y="1778254"/>
                    <a:pt x="1512725" y="1786039"/>
                    <a:pt x="1500182" y="1801091"/>
                  </a:cubicBezTo>
                  <a:cubicBezTo>
                    <a:pt x="1412811" y="1905936"/>
                    <a:pt x="1525367" y="1789762"/>
                    <a:pt x="1444763" y="1870363"/>
                  </a:cubicBezTo>
                  <a:cubicBezTo>
                    <a:pt x="1411789" y="1969287"/>
                    <a:pt x="1433256" y="1929188"/>
                    <a:pt x="1389345" y="1995054"/>
                  </a:cubicBezTo>
                  <a:cubicBezTo>
                    <a:pt x="1380109" y="2059709"/>
                    <a:pt x="1368134" y="2124031"/>
                    <a:pt x="1361636" y="2189018"/>
                  </a:cubicBezTo>
                  <a:cubicBezTo>
                    <a:pt x="1357018" y="2235200"/>
                    <a:pt x="1356335" y="2281946"/>
                    <a:pt x="1347782" y="2327563"/>
                  </a:cubicBezTo>
                  <a:cubicBezTo>
                    <a:pt x="1342399" y="2356271"/>
                    <a:pt x="1327157" y="2382355"/>
                    <a:pt x="1320073" y="2410691"/>
                  </a:cubicBezTo>
                  <a:cubicBezTo>
                    <a:pt x="1309474" y="2453086"/>
                    <a:pt x="1310401" y="2475780"/>
                    <a:pt x="1278509" y="2507672"/>
                  </a:cubicBezTo>
                  <a:cubicBezTo>
                    <a:pt x="1232282" y="2553899"/>
                    <a:pt x="1156992" y="2554720"/>
                    <a:pt x="1098400" y="2563091"/>
                  </a:cubicBezTo>
                  <a:cubicBezTo>
                    <a:pt x="1070402" y="2581756"/>
                    <a:pt x="1026269" y="2625328"/>
                    <a:pt x="987563" y="2576945"/>
                  </a:cubicBezTo>
                  <a:cubicBezTo>
                    <a:pt x="975668" y="2562076"/>
                    <a:pt x="995946" y="2539765"/>
                    <a:pt x="1001418" y="2521527"/>
                  </a:cubicBezTo>
                  <a:cubicBezTo>
                    <a:pt x="1009811" y="2493551"/>
                    <a:pt x="1024325" y="2467210"/>
                    <a:pt x="1029127" y="2438400"/>
                  </a:cubicBezTo>
                  <a:cubicBezTo>
                    <a:pt x="1045383" y="2340867"/>
                    <a:pt x="1034099" y="2381922"/>
                    <a:pt x="1056836" y="2313709"/>
                  </a:cubicBezTo>
                  <a:cubicBezTo>
                    <a:pt x="1061454" y="2272145"/>
                    <a:pt x="1070691" y="2230837"/>
                    <a:pt x="1070691" y="2189018"/>
                  </a:cubicBezTo>
                  <a:cubicBezTo>
                    <a:pt x="1070691" y="2165470"/>
                    <a:pt x="1079176" y="2112299"/>
                    <a:pt x="1056836" y="2119745"/>
                  </a:cubicBezTo>
                  <a:cubicBezTo>
                    <a:pt x="1038531" y="2125846"/>
                    <a:pt x="1026154" y="2236528"/>
                    <a:pt x="1015273" y="2258291"/>
                  </a:cubicBezTo>
                  <a:cubicBezTo>
                    <a:pt x="1009431" y="2269974"/>
                    <a:pt x="996800" y="2276764"/>
                    <a:pt x="987563" y="2286000"/>
                  </a:cubicBezTo>
                  <a:cubicBezTo>
                    <a:pt x="982945" y="2336800"/>
                    <a:pt x="987722" y="2389353"/>
                    <a:pt x="973709" y="2438400"/>
                  </a:cubicBezTo>
                  <a:cubicBezTo>
                    <a:pt x="968326" y="2457239"/>
                    <a:pt x="947611" y="2467934"/>
                    <a:pt x="932145" y="2479963"/>
                  </a:cubicBezTo>
                  <a:cubicBezTo>
                    <a:pt x="905858" y="2500408"/>
                    <a:pt x="849018" y="2535381"/>
                    <a:pt x="849018" y="2535381"/>
                  </a:cubicBezTo>
                  <a:cubicBezTo>
                    <a:pt x="844400" y="2549236"/>
                    <a:pt x="848225" y="2570414"/>
                    <a:pt x="835163" y="2576945"/>
                  </a:cubicBezTo>
                  <a:cubicBezTo>
                    <a:pt x="792940" y="2598057"/>
                    <a:pt x="785023" y="2537360"/>
                    <a:pt x="779745" y="2521527"/>
                  </a:cubicBezTo>
                  <a:cubicBezTo>
                    <a:pt x="784363" y="2507672"/>
                    <a:pt x="793600" y="2465359"/>
                    <a:pt x="793600" y="2479963"/>
                  </a:cubicBezTo>
                  <a:cubicBezTo>
                    <a:pt x="793600" y="2503511"/>
                    <a:pt x="791428" y="2528790"/>
                    <a:pt x="779745" y="2549236"/>
                  </a:cubicBezTo>
                  <a:cubicBezTo>
                    <a:pt x="771484" y="2563693"/>
                    <a:pt x="752036" y="2567709"/>
                    <a:pt x="738182" y="2576945"/>
                  </a:cubicBezTo>
                  <a:cubicBezTo>
                    <a:pt x="733564" y="2604654"/>
                    <a:pt x="739215" y="2636251"/>
                    <a:pt x="724327" y="2660072"/>
                  </a:cubicBezTo>
                  <a:cubicBezTo>
                    <a:pt x="693933" y="2708702"/>
                    <a:pt x="621070" y="2679808"/>
                    <a:pt x="585782" y="2673927"/>
                  </a:cubicBezTo>
                  <a:cubicBezTo>
                    <a:pt x="639749" y="2655937"/>
                    <a:pt x="687586" y="2655086"/>
                    <a:pt x="613491" y="2549236"/>
                  </a:cubicBezTo>
                  <a:cubicBezTo>
                    <a:pt x="596741" y="2525308"/>
                    <a:pt x="530363" y="2521527"/>
                    <a:pt x="530363" y="2521527"/>
                  </a:cubicBezTo>
                  <a:cubicBezTo>
                    <a:pt x="516509" y="2512291"/>
                    <a:pt x="492614" y="2510026"/>
                    <a:pt x="488800" y="2493818"/>
                  </a:cubicBezTo>
                  <a:cubicBezTo>
                    <a:pt x="457458" y="2360615"/>
                    <a:pt x="472330" y="2304307"/>
                    <a:pt x="488800" y="2189018"/>
                  </a:cubicBezTo>
                  <a:cubicBezTo>
                    <a:pt x="484182" y="2161309"/>
                    <a:pt x="484809" y="2132194"/>
                    <a:pt x="474945" y="2105891"/>
                  </a:cubicBezTo>
                  <a:cubicBezTo>
                    <a:pt x="470358" y="2093660"/>
                    <a:pt x="455396" y="2088381"/>
                    <a:pt x="447236" y="2078181"/>
                  </a:cubicBezTo>
                  <a:cubicBezTo>
                    <a:pt x="436834" y="2065179"/>
                    <a:pt x="428763" y="2050472"/>
                    <a:pt x="419527" y="2036618"/>
                  </a:cubicBezTo>
                  <a:cubicBezTo>
                    <a:pt x="387755" y="1655339"/>
                    <a:pt x="425378" y="2127290"/>
                    <a:pt x="391818" y="1607127"/>
                  </a:cubicBezTo>
                  <a:cubicBezTo>
                    <a:pt x="386137" y="1519079"/>
                    <a:pt x="399160" y="1453922"/>
                    <a:pt x="350254" y="1385454"/>
                  </a:cubicBezTo>
                  <a:cubicBezTo>
                    <a:pt x="338866" y="1369511"/>
                    <a:pt x="322545" y="1357745"/>
                    <a:pt x="308691" y="1343891"/>
                  </a:cubicBezTo>
                  <a:cubicBezTo>
                    <a:pt x="305732" y="1320222"/>
                    <a:pt x="278795" y="1199656"/>
                    <a:pt x="308691" y="1163781"/>
                  </a:cubicBezTo>
                  <a:cubicBezTo>
                    <a:pt x="320881" y="1149153"/>
                    <a:pt x="345636" y="1154545"/>
                    <a:pt x="364109" y="1149927"/>
                  </a:cubicBezTo>
                  <a:cubicBezTo>
                    <a:pt x="377964" y="1136072"/>
                    <a:pt x="407837" y="1127837"/>
                    <a:pt x="405673" y="1108363"/>
                  </a:cubicBezTo>
                  <a:cubicBezTo>
                    <a:pt x="397122" y="1031409"/>
                    <a:pt x="357742" y="1027732"/>
                    <a:pt x="308691" y="1011381"/>
                  </a:cubicBezTo>
                  <a:cubicBezTo>
                    <a:pt x="285600" y="1015999"/>
                    <a:pt x="262263" y="1019525"/>
                    <a:pt x="239418" y="1025236"/>
                  </a:cubicBezTo>
                  <a:cubicBezTo>
                    <a:pt x="225250" y="1028778"/>
                    <a:pt x="212458" y="1039091"/>
                    <a:pt x="197854" y="1039091"/>
                  </a:cubicBezTo>
                  <a:cubicBezTo>
                    <a:pt x="178813" y="1039091"/>
                    <a:pt x="160909" y="1029854"/>
                    <a:pt x="142436" y="1025236"/>
                  </a:cubicBezTo>
                  <a:cubicBezTo>
                    <a:pt x="147054" y="974436"/>
                    <a:pt x="145603" y="922713"/>
                    <a:pt x="156291" y="872836"/>
                  </a:cubicBezTo>
                  <a:cubicBezTo>
                    <a:pt x="159780" y="856554"/>
                    <a:pt x="181935" y="847795"/>
                    <a:pt x="184000" y="831272"/>
                  </a:cubicBezTo>
                  <a:cubicBezTo>
                    <a:pt x="188405" y="796028"/>
                    <a:pt x="167986" y="745986"/>
                    <a:pt x="142436" y="720436"/>
                  </a:cubicBezTo>
                  <a:cubicBezTo>
                    <a:pt x="130662" y="708662"/>
                    <a:pt x="113875" y="703129"/>
                    <a:pt x="100873" y="692727"/>
                  </a:cubicBezTo>
                  <a:cubicBezTo>
                    <a:pt x="2165" y="613761"/>
                    <a:pt x="159525" y="722593"/>
                    <a:pt x="31600" y="637309"/>
                  </a:cubicBezTo>
                  <a:cubicBezTo>
                    <a:pt x="22364" y="623454"/>
                    <a:pt x="4766" y="612373"/>
                    <a:pt x="3891" y="595745"/>
                  </a:cubicBezTo>
                  <a:cubicBezTo>
                    <a:pt x="0" y="521812"/>
                    <a:pt x="6198" y="447201"/>
                    <a:pt x="17745" y="374072"/>
                  </a:cubicBezTo>
                  <a:cubicBezTo>
                    <a:pt x="22495" y="343988"/>
                    <a:pt x="63796" y="316411"/>
                    <a:pt x="87018" y="304800"/>
                  </a:cubicBezTo>
                  <a:cubicBezTo>
                    <a:pt x="100080" y="298269"/>
                    <a:pt x="115520" y="297476"/>
                    <a:pt x="128582" y="290945"/>
                  </a:cubicBezTo>
                  <a:cubicBezTo>
                    <a:pt x="143475" y="283498"/>
                    <a:pt x="156291" y="272472"/>
                    <a:pt x="170145" y="263236"/>
                  </a:cubicBezTo>
                  <a:cubicBezTo>
                    <a:pt x="189966" y="203775"/>
                    <a:pt x="189252" y="228829"/>
                    <a:pt x="170145" y="152400"/>
                  </a:cubicBezTo>
                  <a:cubicBezTo>
                    <a:pt x="166603" y="138232"/>
                    <a:pt x="145964" y="121163"/>
                    <a:pt x="156291" y="110836"/>
                  </a:cubicBezTo>
                  <a:cubicBezTo>
                    <a:pt x="172209" y="94918"/>
                    <a:pt x="201767" y="128604"/>
                    <a:pt x="211709" y="138545"/>
                  </a:cubicBezTo>
                </a:path>
              </a:pathLst>
            </a:cu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8200" y="434340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000" b="1" dirty="0" smtClean="0">
                  <a:latin typeface="NikoshBAN" pitchFamily="2" charset="0"/>
                  <a:cs typeface="NikoshBAN" pitchFamily="2" charset="0"/>
                </a:rPr>
                <a:t>খুলনা </a:t>
              </a:r>
              <a:endParaRPr lang="en-US" sz="2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65656" y="2057400"/>
            <a:ext cx="849344" cy="722370"/>
            <a:chOff x="4865656" y="2097031"/>
            <a:chExt cx="849344" cy="722370"/>
          </a:xfrm>
        </p:grpSpPr>
        <p:sp>
          <p:nvSpPr>
            <p:cNvPr id="15" name="Freeform 14"/>
            <p:cNvSpPr/>
            <p:nvPr/>
          </p:nvSpPr>
          <p:spPr>
            <a:xfrm>
              <a:off x="4865656" y="2097031"/>
              <a:ext cx="775687" cy="722370"/>
            </a:xfrm>
            <a:custGeom>
              <a:avLst/>
              <a:gdLst>
                <a:gd name="connsiteX0" fmla="*/ 335918 w 764543"/>
                <a:gd name="connsiteY0" fmla="*/ 5284 h 637747"/>
                <a:gd name="connsiteX1" fmla="*/ 250193 w 764543"/>
                <a:gd name="connsiteY1" fmla="*/ 91009 h 637747"/>
                <a:gd name="connsiteX2" fmla="*/ 207331 w 764543"/>
                <a:gd name="connsiteY2" fmla="*/ 133871 h 637747"/>
                <a:gd name="connsiteX3" fmla="*/ 193043 w 764543"/>
                <a:gd name="connsiteY3" fmla="*/ 176734 h 637747"/>
                <a:gd name="connsiteX4" fmla="*/ 93031 w 764543"/>
                <a:gd name="connsiteY4" fmla="*/ 205309 h 637747"/>
                <a:gd name="connsiteX5" fmla="*/ 121606 w 764543"/>
                <a:gd name="connsiteY5" fmla="*/ 262459 h 637747"/>
                <a:gd name="connsiteX6" fmla="*/ 78743 w 764543"/>
                <a:gd name="connsiteY6" fmla="*/ 276746 h 637747"/>
                <a:gd name="connsiteX7" fmla="*/ 35881 w 764543"/>
                <a:gd name="connsiteY7" fmla="*/ 305321 h 637747"/>
                <a:gd name="connsiteX8" fmla="*/ 35881 w 764543"/>
                <a:gd name="connsiteY8" fmla="*/ 405334 h 637747"/>
                <a:gd name="connsiteX9" fmla="*/ 78743 w 764543"/>
                <a:gd name="connsiteY9" fmla="*/ 376759 h 637747"/>
                <a:gd name="connsiteX10" fmla="*/ 93031 w 764543"/>
                <a:gd name="connsiteY10" fmla="*/ 419621 h 637747"/>
                <a:gd name="connsiteX11" fmla="*/ 135893 w 764543"/>
                <a:gd name="connsiteY11" fmla="*/ 433909 h 637747"/>
                <a:gd name="connsiteX12" fmla="*/ 178756 w 764543"/>
                <a:gd name="connsiteY12" fmla="*/ 462484 h 637747"/>
                <a:gd name="connsiteX13" fmla="*/ 193043 w 764543"/>
                <a:gd name="connsiteY13" fmla="*/ 533921 h 637747"/>
                <a:gd name="connsiteX14" fmla="*/ 278768 w 764543"/>
                <a:gd name="connsiteY14" fmla="*/ 562496 h 637747"/>
                <a:gd name="connsiteX15" fmla="*/ 421643 w 764543"/>
                <a:gd name="connsiteY15" fmla="*/ 591071 h 637747"/>
                <a:gd name="connsiteX16" fmla="*/ 378781 w 764543"/>
                <a:gd name="connsiteY16" fmla="*/ 605359 h 637747"/>
                <a:gd name="connsiteX17" fmla="*/ 435931 w 764543"/>
                <a:gd name="connsiteY17" fmla="*/ 633934 h 637747"/>
                <a:gd name="connsiteX18" fmla="*/ 664531 w 764543"/>
                <a:gd name="connsiteY18" fmla="*/ 619646 h 637747"/>
                <a:gd name="connsiteX19" fmla="*/ 621668 w 764543"/>
                <a:gd name="connsiteY19" fmla="*/ 533921 h 637747"/>
                <a:gd name="connsiteX20" fmla="*/ 635956 w 764543"/>
                <a:gd name="connsiteY20" fmla="*/ 462484 h 637747"/>
                <a:gd name="connsiteX21" fmla="*/ 750256 w 764543"/>
                <a:gd name="connsiteY21" fmla="*/ 462484 h 637747"/>
                <a:gd name="connsiteX22" fmla="*/ 764543 w 764543"/>
                <a:gd name="connsiteY22" fmla="*/ 419621 h 637747"/>
                <a:gd name="connsiteX23" fmla="*/ 721681 w 764543"/>
                <a:gd name="connsiteY23" fmla="*/ 376759 h 637747"/>
                <a:gd name="connsiteX24" fmla="*/ 707393 w 764543"/>
                <a:gd name="connsiteY24" fmla="*/ 333896 h 637747"/>
                <a:gd name="connsiteX25" fmla="*/ 735968 w 764543"/>
                <a:gd name="connsiteY25" fmla="*/ 205309 h 637747"/>
                <a:gd name="connsiteX26" fmla="*/ 721681 w 764543"/>
                <a:gd name="connsiteY26" fmla="*/ 133871 h 637747"/>
                <a:gd name="connsiteX27" fmla="*/ 664531 w 764543"/>
                <a:gd name="connsiteY27" fmla="*/ 119584 h 637747"/>
                <a:gd name="connsiteX28" fmla="*/ 621668 w 764543"/>
                <a:gd name="connsiteY28" fmla="*/ 91009 h 637747"/>
                <a:gd name="connsiteX29" fmla="*/ 535943 w 764543"/>
                <a:gd name="connsiteY29" fmla="*/ 62434 h 637747"/>
                <a:gd name="connsiteX30" fmla="*/ 493081 w 764543"/>
                <a:gd name="connsiteY30" fmla="*/ 48146 h 637747"/>
                <a:gd name="connsiteX31" fmla="*/ 364493 w 764543"/>
                <a:gd name="connsiteY31" fmla="*/ 33859 h 637747"/>
                <a:gd name="connsiteX32" fmla="*/ 335918 w 764543"/>
                <a:gd name="connsiteY32" fmla="*/ 5284 h 63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64543" h="637747">
                  <a:moveTo>
                    <a:pt x="335918" y="5284"/>
                  </a:moveTo>
                  <a:lnTo>
                    <a:pt x="250193" y="91009"/>
                  </a:lnTo>
                  <a:lnTo>
                    <a:pt x="207331" y="133871"/>
                  </a:lnTo>
                  <a:cubicBezTo>
                    <a:pt x="202568" y="148159"/>
                    <a:pt x="203692" y="166085"/>
                    <a:pt x="193043" y="176734"/>
                  </a:cubicBezTo>
                  <a:cubicBezTo>
                    <a:pt x="186212" y="183565"/>
                    <a:pt x="93523" y="205186"/>
                    <a:pt x="93031" y="205309"/>
                  </a:cubicBezTo>
                  <a:cubicBezTo>
                    <a:pt x="102556" y="224359"/>
                    <a:pt x="125783" y="241574"/>
                    <a:pt x="121606" y="262459"/>
                  </a:cubicBezTo>
                  <a:cubicBezTo>
                    <a:pt x="118652" y="277227"/>
                    <a:pt x="92214" y="270011"/>
                    <a:pt x="78743" y="276746"/>
                  </a:cubicBezTo>
                  <a:cubicBezTo>
                    <a:pt x="63384" y="284425"/>
                    <a:pt x="50168" y="295796"/>
                    <a:pt x="35881" y="305321"/>
                  </a:cubicBezTo>
                  <a:cubicBezTo>
                    <a:pt x="29143" y="325534"/>
                    <a:pt x="0" y="387393"/>
                    <a:pt x="35881" y="405334"/>
                  </a:cubicBezTo>
                  <a:cubicBezTo>
                    <a:pt x="51239" y="413013"/>
                    <a:pt x="64456" y="386284"/>
                    <a:pt x="78743" y="376759"/>
                  </a:cubicBezTo>
                  <a:cubicBezTo>
                    <a:pt x="83506" y="391046"/>
                    <a:pt x="82382" y="408972"/>
                    <a:pt x="93031" y="419621"/>
                  </a:cubicBezTo>
                  <a:cubicBezTo>
                    <a:pt x="103680" y="430270"/>
                    <a:pt x="122423" y="427174"/>
                    <a:pt x="135893" y="433909"/>
                  </a:cubicBezTo>
                  <a:cubicBezTo>
                    <a:pt x="151252" y="441588"/>
                    <a:pt x="164468" y="452959"/>
                    <a:pt x="178756" y="462484"/>
                  </a:cubicBezTo>
                  <a:cubicBezTo>
                    <a:pt x="183518" y="486296"/>
                    <a:pt x="175872" y="516750"/>
                    <a:pt x="193043" y="533921"/>
                  </a:cubicBezTo>
                  <a:cubicBezTo>
                    <a:pt x="214342" y="555220"/>
                    <a:pt x="250193" y="552971"/>
                    <a:pt x="278768" y="562496"/>
                  </a:cubicBezTo>
                  <a:cubicBezTo>
                    <a:pt x="353581" y="587434"/>
                    <a:pt x="306717" y="574654"/>
                    <a:pt x="421643" y="591071"/>
                  </a:cubicBezTo>
                  <a:cubicBezTo>
                    <a:pt x="407356" y="595834"/>
                    <a:pt x="374018" y="591072"/>
                    <a:pt x="378781" y="605359"/>
                  </a:cubicBezTo>
                  <a:cubicBezTo>
                    <a:pt x="385516" y="625565"/>
                    <a:pt x="414659" y="632870"/>
                    <a:pt x="435931" y="633934"/>
                  </a:cubicBezTo>
                  <a:cubicBezTo>
                    <a:pt x="512184" y="637747"/>
                    <a:pt x="588331" y="624409"/>
                    <a:pt x="664531" y="619646"/>
                  </a:cubicBezTo>
                  <a:cubicBezTo>
                    <a:pt x="650083" y="597975"/>
                    <a:pt x="621668" y="563497"/>
                    <a:pt x="621668" y="533921"/>
                  </a:cubicBezTo>
                  <a:cubicBezTo>
                    <a:pt x="621668" y="509637"/>
                    <a:pt x="631193" y="486296"/>
                    <a:pt x="635956" y="462484"/>
                  </a:cubicBezTo>
                  <a:cubicBezTo>
                    <a:pt x="672241" y="471555"/>
                    <a:pt x="713971" y="491512"/>
                    <a:pt x="750256" y="462484"/>
                  </a:cubicBezTo>
                  <a:cubicBezTo>
                    <a:pt x="762016" y="453076"/>
                    <a:pt x="759781" y="433909"/>
                    <a:pt x="764543" y="419621"/>
                  </a:cubicBezTo>
                  <a:cubicBezTo>
                    <a:pt x="750256" y="405334"/>
                    <a:pt x="732889" y="393571"/>
                    <a:pt x="721681" y="376759"/>
                  </a:cubicBezTo>
                  <a:cubicBezTo>
                    <a:pt x="713327" y="364228"/>
                    <a:pt x="707393" y="348957"/>
                    <a:pt x="707393" y="333896"/>
                  </a:cubicBezTo>
                  <a:cubicBezTo>
                    <a:pt x="707393" y="283609"/>
                    <a:pt x="721235" y="249508"/>
                    <a:pt x="735968" y="205309"/>
                  </a:cubicBezTo>
                  <a:cubicBezTo>
                    <a:pt x="731206" y="181496"/>
                    <a:pt x="737227" y="152527"/>
                    <a:pt x="721681" y="133871"/>
                  </a:cubicBezTo>
                  <a:cubicBezTo>
                    <a:pt x="709110" y="118786"/>
                    <a:pt x="682580" y="127319"/>
                    <a:pt x="664531" y="119584"/>
                  </a:cubicBezTo>
                  <a:cubicBezTo>
                    <a:pt x="648748" y="112820"/>
                    <a:pt x="637360" y="97983"/>
                    <a:pt x="621668" y="91009"/>
                  </a:cubicBezTo>
                  <a:cubicBezTo>
                    <a:pt x="594143" y="78776"/>
                    <a:pt x="564518" y="71959"/>
                    <a:pt x="535943" y="62434"/>
                  </a:cubicBezTo>
                  <a:cubicBezTo>
                    <a:pt x="521656" y="57671"/>
                    <a:pt x="508049" y="49809"/>
                    <a:pt x="493081" y="48146"/>
                  </a:cubicBezTo>
                  <a:lnTo>
                    <a:pt x="364493" y="33859"/>
                  </a:lnTo>
                  <a:cubicBezTo>
                    <a:pt x="313706" y="0"/>
                    <a:pt x="338802" y="5284"/>
                    <a:pt x="335918" y="5284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8449" y="2133600"/>
              <a:ext cx="7765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b="1" dirty="0" smtClean="0">
                  <a:latin typeface="NikoshBAN" pitchFamily="2" charset="0"/>
                  <a:cs typeface="NikoshBAN" pitchFamily="2" charset="0"/>
                </a:rPr>
                <a:t>বগুড়া</a:t>
              </a:r>
              <a:r>
                <a:rPr lang="bn-BD" sz="2000" b="1" dirty="0" smtClean="0">
                  <a:latin typeface="NikoshBAN" pitchFamily="2" charset="0"/>
                  <a:cs typeface="NikoshBAN" pitchFamily="2" charset="0"/>
                </a:rPr>
                <a:t> </a:t>
              </a:r>
              <a:endParaRPr lang="en-US" sz="2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5" name="Freeform 34"/>
          <p:cNvSpPr/>
          <p:nvPr/>
        </p:nvSpPr>
        <p:spPr>
          <a:xfrm>
            <a:off x="4267200" y="2209800"/>
            <a:ext cx="274447" cy="183954"/>
          </a:xfrm>
          <a:custGeom>
            <a:avLst/>
            <a:gdLst>
              <a:gd name="connsiteX0" fmla="*/ 272066 w 274447"/>
              <a:gd name="connsiteY0" fmla="*/ 112431 h 183954"/>
              <a:gd name="connsiteX1" fmla="*/ 243491 w 274447"/>
              <a:gd name="connsiteY1" fmla="*/ 69569 h 183954"/>
              <a:gd name="connsiteX2" fmla="*/ 200629 w 274447"/>
              <a:gd name="connsiteY2" fmla="*/ 55281 h 183954"/>
              <a:gd name="connsiteX3" fmla="*/ 143479 w 274447"/>
              <a:gd name="connsiteY3" fmla="*/ 40994 h 183954"/>
              <a:gd name="connsiteX4" fmla="*/ 43466 w 274447"/>
              <a:gd name="connsiteY4" fmla="*/ 12419 h 183954"/>
              <a:gd name="connsiteX5" fmla="*/ 72041 w 274447"/>
              <a:gd name="connsiteY5" fmla="*/ 126719 h 183954"/>
              <a:gd name="connsiteX6" fmla="*/ 86329 w 274447"/>
              <a:gd name="connsiteY6" fmla="*/ 169581 h 183954"/>
              <a:gd name="connsiteX7" fmla="*/ 129191 w 274447"/>
              <a:gd name="connsiteY7" fmla="*/ 183869 h 183954"/>
              <a:gd name="connsiteX8" fmla="*/ 214916 w 274447"/>
              <a:gd name="connsiteY8" fmla="*/ 169581 h 183954"/>
              <a:gd name="connsiteX9" fmla="*/ 229204 w 274447"/>
              <a:gd name="connsiteY9" fmla="*/ 126719 h 183954"/>
              <a:gd name="connsiteX10" fmla="*/ 272066 w 274447"/>
              <a:gd name="connsiteY10" fmla="*/ 112431 h 18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447" h="183954">
                <a:moveTo>
                  <a:pt x="272066" y="112431"/>
                </a:moveTo>
                <a:cubicBezTo>
                  <a:pt x="274447" y="102906"/>
                  <a:pt x="256899" y="80296"/>
                  <a:pt x="243491" y="69569"/>
                </a:cubicBezTo>
                <a:cubicBezTo>
                  <a:pt x="231731" y="60161"/>
                  <a:pt x="215110" y="59418"/>
                  <a:pt x="200629" y="55281"/>
                </a:cubicBezTo>
                <a:cubicBezTo>
                  <a:pt x="181748" y="49886"/>
                  <a:pt x="162360" y="46388"/>
                  <a:pt x="143479" y="40994"/>
                </a:cubicBezTo>
                <a:cubicBezTo>
                  <a:pt x="0" y="0"/>
                  <a:pt x="222124" y="57082"/>
                  <a:pt x="43466" y="12419"/>
                </a:cubicBezTo>
                <a:cubicBezTo>
                  <a:pt x="52991" y="50519"/>
                  <a:pt x="61708" y="88830"/>
                  <a:pt x="72041" y="126719"/>
                </a:cubicBezTo>
                <a:cubicBezTo>
                  <a:pt x="76004" y="141249"/>
                  <a:pt x="75680" y="158932"/>
                  <a:pt x="86329" y="169581"/>
                </a:cubicBezTo>
                <a:cubicBezTo>
                  <a:pt x="96978" y="180230"/>
                  <a:pt x="114904" y="179106"/>
                  <a:pt x="129191" y="183869"/>
                </a:cubicBezTo>
                <a:cubicBezTo>
                  <a:pt x="157766" y="179106"/>
                  <a:pt x="189764" y="183954"/>
                  <a:pt x="214916" y="169581"/>
                </a:cubicBezTo>
                <a:cubicBezTo>
                  <a:pt x="227992" y="162109"/>
                  <a:pt x="222469" y="140189"/>
                  <a:pt x="229204" y="126719"/>
                </a:cubicBezTo>
                <a:cubicBezTo>
                  <a:pt x="245360" y="94407"/>
                  <a:pt x="269685" y="121956"/>
                  <a:pt x="272066" y="11243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181600" y="2438400"/>
            <a:ext cx="401291" cy="406542"/>
          </a:xfrm>
          <a:custGeom>
            <a:avLst/>
            <a:gdLst>
              <a:gd name="connsiteX0" fmla="*/ 13285 w 395526"/>
              <a:gd name="connsiteY0" fmla="*/ 257175 h 358917"/>
              <a:gd name="connsiteX1" fmla="*/ 113298 w 395526"/>
              <a:gd name="connsiteY1" fmla="*/ 271463 h 358917"/>
              <a:gd name="connsiteX2" fmla="*/ 127585 w 395526"/>
              <a:gd name="connsiteY2" fmla="*/ 342900 h 358917"/>
              <a:gd name="connsiteX3" fmla="*/ 256173 w 395526"/>
              <a:gd name="connsiteY3" fmla="*/ 328613 h 358917"/>
              <a:gd name="connsiteX4" fmla="*/ 341898 w 395526"/>
              <a:gd name="connsiteY4" fmla="*/ 285750 h 358917"/>
              <a:gd name="connsiteX5" fmla="*/ 313323 w 395526"/>
              <a:gd name="connsiteY5" fmla="*/ 200025 h 358917"/>
              <a:gd name="connsiteX6" fmla="*/ 356185 w 395526"/>
              <a:gd name="connsiteY6" fmla="*/ 185738 h 358917"/>
              <a:gd name="connsiteX7" fmla="*/ 370473 w 395526"/>
              <a:gd name="connsiteY7" fmla="*/ 100013 h 358917"/>
              <a:gd name="connsiteX8" fmla="*/ 241885 w 395526"/>
              <a:gd name="connsiteY8" fmla="*/ 0 h 358917"/>
              <a:gd name="connsiteX9" fmla="*/ 199023 w 395526"/>
              <a:gd name="connsiteY9" fmla="*/ 14288 h 358917"/>
              <a:gd name="connsiteX10" fmla="*/ 184735 w 395526"/>
              <a:gd name="connsiteY10" fmla="*/ 114300 h 358917"/>
              <a:gd name="connsiteX11" fmla="*/ 56148 w 395526"/>
              <a:gd name="connsiteY11" fmla="*/ 128588 h 358917"/>
              <a:gd name="connsiteX12" fmla="*/ 70435 w 395526"/>
              <a:gd name="connsiteY12" fmla="*/ 200025 h 358917"/>
              <a:gd name="connsiteX13" fmla="*/ 70435 w 395526"/>
              <a:gd name="connsiteY13" fmla="*/ 242888 h 35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526" h="358917">
                <a:moveTo>
                  <a:pt x="13285" y="257175"/>
                </a:moveTo>
                <a:cubicBezTo>
                  <a:pt x="46623" y="261938"/>
                  <a:pt x="86357" y="251257"/>
                  <a:pt x="113298" y="271463"/>
                </a:cubicBezTo>
                <a:cubicBezTo>
                  <a:pt x="132725" y="286033"/>
                  <a:pt x="105038" y="333881"/>
                  <a:pt x="127585" y="342900"/>
                </a:cubicBezTo>
                <a:cubicBezTo>
                  <a:pt x="167627" y="358917"/>
                  <a:pt x="213310" y="333375"/>
                  <a:pt x="256173" y="328613"/>
                </a:cubicBezTo>
                <a:cubicBezTo>
                  <a:pt x="268855" y="324386"/>
                  <a:pt x="339490" y="305016"/>
                  <a:pt x="341898" y="285750"/>
                </a:cubicBezTo>
                <a:cubicBezTo>
                  <a:pt x="345634" y="255862"/>
                  <a:pt x="313323" y="200025"/>
                  <a:pt x="313323" y="200025"/>
                </a:cubicBezTo>
                <a:cubicBezTo>
                  <a:pt x="327610" y="195263"/>
                  <a:pt x="344425" y="195146"/>
                  <a:pt x="356185" y="185738"/>
                </a:cubicBezTo>
                <a:cubicBezTo>
                  <a:pt x="387029" y="161062"/>
                  <a:pt x="395526" y="132224"/>
                  <a:pt x="370473" y="100013"/>
                </a:cubicBezTo>
                <a:cubicBezTo>
                  <a:pt x="303011" y="13276"/>
                  <a:pt x="312310" y="23476"/>
                  <a:pt x="241885" y="0"/>
                </a:cubicBezTo>
                <a:cubicBezTo>
                  <a:pt x="227598" y="4763"/>
                  <a:pt x="205758" y="818"/>
                  <a:pt x="199023" y="14288"/>
                </a:cubicBezTo>
                <a:cubicBezTo>
                  <a:pt x="183963" y="44409"/>
                  <a:pt x="211031" y="93263"/>
                  <a:pt x="184735" y="114300"/>
                </a:cubicBezTo>
                <a:cubicBezTo>
                  <a:pt x="151059" y="141241"/>
                  <a:pt x="99010" y="123825"/>
                  <a:pt x="56148" y="128588"/>
                </a:cubicBezTo>
                <a:cubicBezTo>
                  <a:pt x="0" y="212808"/>
                  <a:pt x="31333" y="134854"/>
                  <a:pt x="70435" y="200025"/>
                </a:cubicBezTo>
                <a:cubicBezTo>
                  <a:pt x="77786" y="212277"/>
                  <a:pt x="70435" y="228600"/>
                  <a:pt x="70435" y="242888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86400" y="2342278"/>
            <a:ext cx="1017554" cy="1162922"/>
            <a:chOff x="7071926" y="3315256"/>
            <a:chExt cx="1017554" cy="11629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563" b="41709" l="92575" r="991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1750" t="32545" b="57273"/>
            <a:stretch/>
          </p:blipFill>
          <p:spPr>
            <a:xfrm>
              <a:off x="7071926" y="3315256"/>
              <a:ext cx="1017554" cy="1162922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7165075" y="3419339"/>
              <a:ext cx="791570" cy="924061"/>
            </a:xfrm>
            <a:custGeom>
              <a:avLst/>
              <a:gdLst>
                <a:gd name="connsiteX0" fmla="*/ 218364 w 791570"/>
                <a:gd name="connsiteY0" fmla="*/ 13893 h 924061"/>
                <a:gd name="connsiteX1" fmla="*/ 232012 w 791570"/>
                <a:gd name="connsiteY1" fmla="*/ 95780 h 924061"/>
                <a:gd name="connsiteX2" fmla="*/ 327546 w 791570"/>
                <a:gd name="connsiteY2" fmla="*/ 82132 h 924061"/>
                <a:gd name="connsiteX3" fmla="*/ 477671 w 791570"/>
                <a:gd name="connsiteY3" fmla="*/ 41189 h 924061"/>
                <a:gd name="connsiteX4" fmla="*/ 559558 w 791570"/>
                <a:gd name="connsiteY4" fmla="*/ 27541 h 924061"/>
                <a:gd name="connsiteX5" fmla="*/ 614149 w 791570"/>
                <a:gd name="connsiteY5" fmla="*/ 245 h 924061"/>
                <a:gd name="connsiteX6" fmla="*/ 723331 w 791570"/>
                <a:gd name="connsiteY6" fmla="*/ 27541 h 924061"/>
                <a:gd name="connsiteX7" fmla="*/ 750626 w 791570"/>
                <a:gd name="connsiteY7" fmla="*/ 109427 h 924061"/>
                <a:gd name="connsiteX8" fmla="*/ 764274 w 791570"/>
                <a:gd name="connsiteY8" fmla="*/ 150371 h 924061"/>
                <a:gd name="connsiteX9" fmla="*/ 764274 w 791570"/>
                <a:gd name="connsiteY9" fmla="*/ 368735 h 924061"/>
                <a:gd name="connsiteX10" fmla="*/ 791570 w 791570"/>
                <a:gd name="connsiteY10" fmla="*/ 518860 h 924061"/>
                <a:gd name="connsiteX11" fmla="*/ 777922 w 791570"/>
                <a:gd name="connsiteY11" fmla="*/ 641690 h 924061"/>
                <a:gd name="connsiteX12" fmla="*/ 764274 w 791570"/>
                <a:gd name="connsiteY12" fmla="*/ 696281 h 924061"/>
                <a:gd name="connsiteX13" fmla="*/ 696035 w 791570"/>
                <a:gd name="connsiteY13" fmla="*/ 873702 h 924061"/>
                <a:gd name="connsiteX14" fmla="*/ 518615 w 791570"/>
                <a:gd name="connsiteY14" fmla="*/ 900998 h 924061"/>
                <a:gd name="connsiteX15" fmla="*/ 491319 w 791570"/>
                <a:gd name="connsiteY15" fmla="*/ 860054 h 924061"/>
                <a:gd name="connsiteX16" fmla="*/ 327546 w 791570"/>
                <a:gd name="connsiteY16" fmla="*/ 819111 h 924061"/>
                <a:gd name="connsiteX17" fmla="*/ 286603 w 791570"/>
                <a:gd name="connsiteY17" fmla="*/ 805463 h 924061"/>
                <a:gd name="connsiteX18" fmla="*/ 122829 w 791570"/>
                <a:gd name="connsiteY18" fmla="*/ 791815 h 924061"/>
                <a:gd name="connsiteX19" fmla="*/ 109182 w 791570"/>
                <a:gd name="connsiteY19" fmla="*/ 709929 h 924061"/>
                <a:gd name="connsiteX20" fmla="*/ 95534 w 791570"/>
                <a:gd name="connsiteY20" fmla="*/ 655338 h 924061"/>
                <a:gd name="connsiteX21" fmla="*/ 0 w 791570"/>
                <a:gd name="connsiteY21" fmla="*/ 614395 h 924061"/>
                <a:gd name="connsiteX22" fmla="*/ 13647 w 791570"/>
                <a:gd name="connsiteY22" fmla="*/ 450621 h 924061"/>
                <a:gd name="connsiteX23" fmla="*/ 27295 w 791570"/>
                <a:gd name="connsiteY23" fmla="*/ 409678 h 924061"/>
                <a:gd name="connsiteX24" fmla="*/ 0 w 791570"/>
                <a:gd name="connsiteY24" fmla="*/ 327792 h 924061"/>
                <a:gd name="connsiteX25" fmla="*/ 13647 w 791570"/>
                <a:gd name="connsiteY25" fmla="*/ 191314 h 924061"/>
                <a:gd name="connsiteX26" fmla="*/ 81886 w 791570"/>
                <a:gd name="connsiteY26" fmla="*/ 123075 h 924061"/>
                <a:gd name="connsiteX27" fmla="*/ 122829 w 791570"/>
                <a:gd name="connsiteY27" fmla="*/ 82132 h 924061"/>
                <a:gd name="connsiteX28" fmla="*/ 163773 w 791570"/>
                <a:gd name="connsiteY28" fmla="*/ 68484 h 924061"/>
                <a:gd name="connsiteX29" fmla="*/ 204716 w 791570"/>
                <a:gd name="connsiteY29" fmla="*/ 41189 h 924061"/>
                <a:gd name="connsiteX30" fmla="*/ 218364 w 791570"/>
                <a:gd name="connsiteY30" fmla="*/ 82132 h 92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570" h="924061">
                  <a:moveTo>
                    <a:pt x="218364" y="13893"/>
                  </a:moveTo>
                  <a:cubicBezTo>
                    <a:pt x="222913" y="41189"/>
                    <a:pt x="208546" y="81114"/>
                    <a:pt x="232012" y="95780"/>
                  </a:cubicBezTo>
                  <a:cubicBezTo>
                    <a:pt x="259290" y="112829"/>
                    <a:pt x="295897" y="87886"/>
                    <a:pt x="327546" y="82132"/>
                  </a:cubicBezTo>
                  <a:cubicBezTo>
                    <a:pt x="365663" y="75202"/>
                    <a:pt x="449921" y="47593"/>
                    <a:pt x="477671" y="41189"/>
                  </a:cubicBezTo>
                  <a:cubicBezTo>
                    <a:pt x="504635" y="34967"/>
                    <a:pt x="532262" y="32090"/>
                    <a:pt x="559558" y="27541"/>
                  </a:cubicBezTo>
                  <a:cubicBezTo>
                    <a:pt x="577755" y="18442"/>
                    <a:pt x="593929" y="2492"/>
                    <a:pt x="614149" y="245"/>
                  </a:cubicBezTo>
                  <a:cubicBezTo>
                    <a:pt x="638853" y="-2500"/>
                    <a:pt x="696129" y="18473"/>
                    <a:pt x="723331" y="27541"/>
                  </a:cubicBezTo>
                  <a:lnTo>
                    <a:pt x="750626" y="109427"/>
                  </a:lnTo>
                  <a:lnTo>
                    <a:pt x="764274" y="150371"/>
                  </a:lnTo>
                  <a:cubicBezTo>
                    <a:pt x="741523" y="264121"/>
                    <a:pt x="746897" y="203653"/>
                    <a:pt x="764274" y="368735"/>
                  </a:cubicBezTo>
                  <a:cubicBezTo>
                    <a:pt x="776145" y="481508"/>
                    <a:pt x="767720" y="447313"/>
                    <a:pt x="791570" y="518860"/>
                  </a:cubicBezTo>
                  <a:cubicBezTo>
                    <a:pt x="787021" y="559803"/>
                    <a:pt x="784186" y="600974"/>
                    <a:pt x="777922" y="641690"/>
                  </a:cubicBezTo>
                  <a:cubicBezTo>
                    <a:pt x="775070" y="660229"/>
                    <a:pt x="767731" y="677845"/>
                    <a:pt x="764274" y="696281"/>
                  </a:cubicBezTo>
                  <a:cubicBezTo>
                    <a:pt x="730659" y="875563"/>
                    <a:pt x="790511" y="842210"/>
                    <a:pt x="696035" y="873702"/>
                  </a:cubicBezTo>
                  <a:cubicBezTo>
                    <a:pt x="626698" y="925704"/>
                    <a:pt x="631071" y="941891"/>
                    <a:pt x="518615" y="900998"/>
                  </a:cubicBezTo>
                  <a:cubicBezTo>
                    <a:pt x="503200" y="895392"/>
                    <a:pt x="505229" y="868747"/>
                    <a:pt x="491319" y="860054"/>
                  </a:cubicBezTo>
                  <a:cubicBezTo>
                    <a:pt x="445676" y="831527"/>
                    <a:pt x="377707" y="830258"/>
                    <a:pt x="327546" y="819111"/>
                  </a:cubicBezTo>
                  <a:cubicBezTo>
                    <a:pt x="313503" y="815990"/>
                    <a:pt x="300863" y="807364"/>
                    <a:pt x="286603" y="805463"/>
                  </a:cubicBezTo>
                  <a:cubicBezTo>
                    <a:pt x="232303" y="798223"/>
                    <a:pt x="177420" y="796364"/>
                    <a:pt x="122829" y="791815"/>
                  </a:cubicBezTo>
                  <a:cubicBezTo>
                    <a:pt x="118280" y="764520"/>
                    <a:pt x="114609" y="737063"/>
                    <a:pt x="109182" y="709929"/>
                  </a:cubicBezTo>
                  <a:cubicBezTo>
                    <a:pt x="105503" y="691536"/>
                    <a:pt x="107542" y="669748"/>
                    <a:pt x="95534" y="655338"/>
                  </a:cubicBezTo>
                  <a:cubicBezTo>
                    <a:pt x="82560" y="639769"/>
                    <a:pt x="21719" y="621634"/>
                    <a:pt x="0" y="614395"/>
                  </a:cubicBezTo>
                  <a:cubicBezTo>
                    <a:pt x="4549" y="559804"/>
                    <a:pt x="6407" y="504921"/>
                    <a:pt x="13647" y="450621"/>
                  </a:cubicBezTo>
                  <a:cubicBezTo>
                    <a:pt x="15548" y="436361"/>
                    <a:pt x="28884" y="423976"/>
                    <a:pt x="27295" y="409678"/>
                  </a:cubicBezTo>
                  <a:cubicBezTo>
                    <a:pt x="24118" y="381082"/>
                    <a:pt x="0" y="327792"/>
                    <a:pt x="0" y="327792"/>
                  </a:cubicBezTo>
                  <a:cubicBezTo>
                    <a:pt x="4549" y="282299"/>
                    <a:pt x="3367" y="235863"/>
                    <a:pt x="13647" y="191314"/>
                  </a:cubicBezTo>
                  <a:cubicBezTo>
                    <a:pt x="23178" y="150012"/>
                    <a:pt x="54159" y="146181"/>
                    <a:pt x="81886" y="123075"/>
                  </a:cubicBezTo>
                  <a:cubicBezTo>
                    <a:pt x="96713" y="110719"/>
                    <a:pt x="106770" y="92838"/>
                    <a:pt x="122829" y="82132"/>
                  </a:cubicBezTo>
                  <a:cubicBezTo>
                    <a:pt x="134799" y="74152"/>
                    <a:pt x="150906" y="74918"/>
                    <a:pt x="163773" y="68484"/>
                  </a:cubicBezTo>
                  <a:cubicBezTo>
                    <a:pt x="178444" y="61149"/>
                    <a:pt x="191068" y="50287"/>
                    <a:pt x="204716" y="41189"/>
                  </a:cubicBezTo>
                  <a:lnTo>
                    <a:pt x="218364" y="82132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5595" y="2057400"/>
            <a:ext cx="167481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ইউনিয়ন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5595" y="3048000"/>
            <a:ext cx="167481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চেয়ারম্যান সংখ্যা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5595" y="3962400"/>
            <a:ext cx="167481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 সংখ্যা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5595" y="4876800"/>
            <a:ext cx="1674810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সংরক্ষিত আসন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305595" y="304800"/>
            <a:ext cx="167481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-1219201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133600" y="304800"/>
            <a:ext cx="6706395" cy="76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ইউনিয়ন পরিষদ</a:t>
            </a:r>
            <a:endParaRPr lang="en-US" sz="2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19400" y="2057400"/>
            <a:ext cx="4724400" cy="3505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ইউনিয়ন পরিষদগুলো গ্রাম ভিত্তিক</a:t>
            </a:r>
          </a:p>
          <a:p>
            <a:pPr algn="ctr"/>
            <a:endParaRPr lang="bn-BD" sz="32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মোট  ইউনিয়ন পরিষদ সংখ্যা =৪৪৬৬টি</a:t>
            </a:r>
            <a:endParaRPr lang="en-US" sz="3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19400" y="2057400"/>
            <a:ext cx="4724400" cy="3733800"/>
            <a:chOff x="2819400" y="1981200"/>
            <a:chExt cx="4724400" cy="3733800"/>
          </a:xfrm>
        </p:grpSpPr>
        <p:pic>
          <p:nvPicPr>
            <p:cNvPr id="30" name="Picture 29" descr="hqdefault.jpg"/>
            <p:cNvPicPr>
              <a:picLocks noChangeAspect="1"/>
            </p:cNvPicPr>
            <p:nvPr/>
          </p:nvPicPr>
          <p:blipFill>
            <a:blip r:embed="rId3">
              <a:lum bright="-3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819400" y="1981200"/>
              <a:ext cx="4724400" cy="3708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2819400" y="4800600"/>
              <a:ext cx="4724400" cy="914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একজন চেয়ারম্যান</a:t>
              </a:r>
              <a:endParaRPr lang="en-US" sz="3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19400" y="1933575"/>
            <a:ext cx="4953000" cy="3857625"/>
            <a:chOff x="2819400" y="1933575"/>
            <a:chExt cx="4953000" cy="3857625"/>
          </a:xfrm>
        </p:grpSpPr>
        <p:pic>
          <p:nvPicPr>
            <p:cNvPr id="17" name="Picture 16" descr="137252727630445.png"/>
            <p:cNvPicPr>
              <a:picLocks noChangeAspect="1"/>
            </p:cNvPicPr>
            <p:nvPr/>
          </p:nvPicPr>
          <p:blipFill>
            <a:blip r:embed="rId5"/>
            <a:srcRect l="19412"/>
            <a:stretch>
              <a:fillRect/>
            </a:stretch>
          </p:blipFill>
          <p:spPr>
            <a:xfrm>
              <a:off x="2819400" y="1933575"/>
              <a:ext cx="4953000" cy="385762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2819400" y="5029200"/>
              <a:ext cx="49530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নয় জন সাধারণ সদস্য </a:t>
              </a:r>
              <a:endParaRPr lang="en-US" sz="36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19400" y="1905000"/>
            <a:ext cx="4953000" cy="3886200"/>
            <a:chOff x="2819400" y="1905000"/>
            <a:chExt cx="4953000" cy="3886200"/>
          </a:xfrm>
        </p:grpSpPr>
        <p:sp>
          <p:nvSpPr>
            <p:cNvPr id="22" name="Rectangle 21"/>
            <p:cNvSpPr/>
            <p:nvPr/>
          </p:nvSpPr>
          <p:spPr>
            <a:xfrm>
              <a:off x="2819400" y="1905000"/>
              <a:ext cx="4953000" cy="38862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সংরক্ষিত আসনে  তিন জন মহিলা সদস্য রয়েছেন </a:t>
              </a:r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2400" y="1970890"/>
              <a:ext cx="2743200" cy="298211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25" name="Rounded Rectangle 24"/>
          <p:cNvSpPr/>
          <p:nvPr/>
        </p:nvSpPr>
        <p:spPr>
          <a:xfrm>
            <a:off x="305595" y="5638800"/>
            <a:ext cx="1674810" cy="685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মেয়াদকাল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09800" y="1828800"/>
            <a:ext cx="6172200" cy="4114800"/>
            <a:chOff x="2209800" y="1828800"/>
            <a:chExt cx="6172200" cy="4114800"/>
          </a:xfrm>
        </p:grpSpPr>
        <p:pic>
          <p:nvPicPr>
            <p:cNvPr id="29" name="Picture 28" descr="0AF4B742-2E0C-4730-AACA-FCC258A6E2DC_mw1024_s_n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135" y="1828800"/>
              <a:ext cx="6169188" cy="41148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209800" y="5029200"/>
              <a:ext cx="6172200" cy="914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সংশ্লিষ্ট এলাকার নাগরিকদের প্রত্যক্ষ ভোটে ৫  বছরের জন্য নির্বাচিত হন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1981200"/>
            <a:ext cx="1524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উপজেলা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3276600"/>
            <a:ext cx="15240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 সংখ্যা 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4495800"/>
            <a:ext cx="15240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মেয়াদ কাল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228600" y="228600"/>
            <a:ext cx="152400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-1447006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81200" y="304800"/>
            <a:ext cx="68580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উপজেলা পরিষদ নির্বাচন</a:t>
            </a:r>
            <a:endParaRPr lang="en-US" sz="2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24200" y="1828800"/>
            <a:ext cx="4953000" cy="3733800"/>
            <a:chOff x="2438400" y="1828800"/>
            <a:chExt cx="5867400" cy="3733800"/>
          </a:xfrm>
        </p:grpSpPr>
        <p:pic>
          <p:nvPicPr>
            <p:cNvPr id="20" name="Picture 19" descr="20140615_183936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1828800"/>
              <a:ext cx="5842000" cy="3733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2438400" y="4191000"/>
              <a:ext cx="5867400" cy="13716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Font typeface="Wingdings" pitchFamily="2" charset="2"/>
                <a:buChar char="q"/>
              </a:pP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বর্তমানে দেশে ৪৮৬টি উপজেলা রয়েছে।</a:t>
              </a:r>
            </a:p>
            <a:p>
              <a:pPr marL="457200" indent="-457200" algn="ctr">
                <a:buFont typeface="Wingdings" pitchFamily="2" charset="2"/>
                <a:buChar char="q"/>
              </a:pP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প্রতিটি উপজেলায় রয়েছে একটি করে উপজেলা পরিষদ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0" y="1295400"/>
            <a:ext cx="5029200" cy="4419600"/>
            <a:chOff x="3048000" y="1295400"/>
            <a:chExt cx="5029200" cy="4419600"/>
          </a:xfrm>
        </p:grpSpPr>
        <p:pic>
          <p:nvPicPr>
            <p:cNvPr id="14" name="Picture 13" descr="undp_bd_23morewdfs_30-06-1311.jpg"/>
            <p:cNvPicPr>
              <a:picLocks noChangeAspect="1"/>
            </p:cNvPicPr>
            <p:nvPr/>
          </p:nvPicPr>
          <p:blipFill>
            <a:blip r:embed="rId4" cstate="print"/>
            <a:srcRect l="25558" r="23325"/>
            <a:stretch>
              <a:fillRect/>
            </a:stretch>
          </p:blipFill>
          <p:spPr>
            <a:xfrm>
              <a:off x="3048000" y="1295400"/>
              <a:ext cx="5029200" cy="4419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4" name="Rectangle 23"/>
            <p:cNvSpPr/>
            <p:nvPr/>
          </p:nvSpPr>
          <p:spPr>
            <a:xfrm>
              <a:off x="3048000" y="1295400"/>
              <a:ext cx="50292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১ জন চেয়ারম্যান, ২ জন ভাইস চেয়ারম্যান যার মধ্যে ১ জন মহিলা ভাইস চেয়ারম্যান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09800" y="1143000"/>
            <a:ext cx="6172200" cy="4800600"/>
            <a:chOff x="2209800" y="1828800"/>
            <a:chExt cx="6172200" cy="4114800"/>
          </a:xfrm>
        </p:grpSpPr>
        <p:pic>
          <p:nvPicPr>
            <p:cNvPr id="29" name="Picture 28" descr="0AF4B742-2E0C-4730-AACA-FCC258A6E2DC_mw1024_s_n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135" y="1828800"/>
              <a:ext cx="6169188" cy="41148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209800" y="5029200"/>
              <a:ext cx="6172200" cy="914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সংশ্লিষ্ট এলাকার নাগরিকদের প্রত্যক্ষ ভোটে ৫  বছরের জন্য নির্বাচিত হন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1981200"/>
            <a:ext cx="1524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পরিষদ সংখ্যা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2895600"/>
            <a:ext cx="15240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চেয়ারম্যান 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সংখ্যা</a:t>
            </a:r>
            <a:endParaRPr lang="en-US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3733800"/>
            <a:ext cx="15240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মোট সদস্য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8600" y="4572000"/>
            <a:ext cx="1524000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সংরক্ষিত আসন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228600" y="228600"/>
            <a:ext cx="152400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-1447006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05000" y="304800"/>
            <a:ext cx="70104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জেলা পরিষদ নির্বাচন</a:t>
            </a:r>
            <a:endParaRPr lang="en-US" sz="2800" b="1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76600" y="1361181"/>
            <a:ext cx="4267200" cy="4887219"/>
            <a:chOff x="3352800" y="1295400"/>
            <a:chExt cx="4267200" cy="4887219"/>
          </a:xfrm>
        </p:grpSpPr>
        <p:sp>
          <p:nvSpPr>
            <p:cNvPr id="21" name="Rectangle 20"/>
            <p:cNvSpPr/>
            <p:nvPr/>
          </p:nvSpPr>
          <p:spPr>
            <a:xfrm>
              <a:off x="3352800" y="1295400"/>
              <a:ext cx="4267200" cy="48768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map &amp;populati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33"/>
            <a:stretch>
              <a:fillRect/>
            </a:stretch>
          </p:blipFill>
          <p:spPr>
            <a:xfrm>
              <a:off x="4114800" y="1371600"/>
              <a:ext cx="2590800" cy="3577772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352800" y="5105401"/>
              <a:ext cx="4191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বর্তমানে দেশে ৬১টি জেলায় একটি</a:t>
              </a:r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করে জেলা পরিষদ রয়েছ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76600" y="1371600"/>
            <a:ext cx="4343400" cy="4876800"/>
            <a:chOff x="3276600" y="1371600"/>
            <a:chExt cx="4343400" cy="4876800"/>
          </a:xfrm>
        </p:grpSpPr>
        <p:sp>
          <p:nvSpPr>
            <p:cNvPr id="36" name="Rectangle 35"/>
            <p:cNvSpPr/>
            <p:nvPr/>
          </p:nvSpPr>
          <p:spPr>
            <a:xfrm>
              <a:off x="3276600" y="1371600"/>
              <a:ext cx="4267200" cy="4876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352800" y="1485900"/>
              <a:ext cx="4267200" cy="4280475"/>
              <a:chOff x="3352800" y="1485900"/>
              <a:chExt cx="4267200" cy="428047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429000" y="5181600"/>
                <a:ext cx="419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১ জন চেয়ারম্যান রয়েছন</a:t>
                </a:r>
              </a:p>
            </p:txBody>
          </p:sp>
          <p:pic>
            <p:nvPicPr>
              <p:cNvPr id="38" name="Picture 37" descr="2010-08-25__bus01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2800" y="1485900"/>
                <a:ext cx="4053444" cy="32385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3276600" y="1371600"/>
            <a:ext cx="4267200" cy="4876800"/>
            <a:chOff x="3276600" y="1371600"/>
            <a:chExt cx="4267200" cy="4876800"/>
          </a:xfrm>
        </p:grpSpPr>
        <p:sp>
          <p:nvSpPr>
            <p:cNvPr id="41" name="Rectangle 40"/>
            <p:cNvSpPr/>
            <p:nvPr/>
          </p:nvSpPr>
          <p:spPr>
            <a:xfrm>
              <a:off x="3276600" y="1371600"/>
              <a:ext cx="4267200" cy="4876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_49746377_pandora11-85b-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2800" y="1524000"/>
              <a:ext cx="4114800" cy="3352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3276600" y="4800600"/>
              <a:ext cx="4267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জেলা পরিষদে মোট ১৫ জন সদস্য রয়েছেন।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76600" y="1295399"/>
            <a:ext cx="4343400" cy="5105401"/>
            <a:chOff x="3200400" y="1295400"/>
            <a:chExt cx="4419600" cy="4953000"/>
          </a:xfrm>
        </p:grpSpPr>
        <p:sp>
          <p:nvSpPr>
            <p:cNvPr id="45" name="Rectangle 44"/>
            <p:cNvSpPr/>
            <p:nvPr/>
          </p:nvSpPr>
          <p:spPr>
            <a:xfrm>
              <a:off x="3200400" y="1295400"/>
              <a:ext cx="4419600" cy="4953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76600" y="5181600"/>
              <a:ext cx="4343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সংরক্ষিত আসনে ৫ জন মহিলা সদস্য রয়েছেন। </a:t>
              </a:r>
            </a:p>
          </p:txBody>
        </p:sp>
        <p:pic>
          <p:nvPicPr>
            <p:cNvPr id="29699" name="Picture 3" descr="C:\Users\AB\Desktop\asia-5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2800" y="1562231"/>
              <a:ext cx="4109917" cy="308596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49" name="Rounded Rectangle 48"/>
          <p:cNvSpPr/>
          <p:nvPr/>
        </p:nvSpPr>
        <p:spPr>
          <a:xfrm>
            <a:off x="228600" y="5410200"/>
            <a:ext cx="1524000" cy="68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মেয়াদ কাল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124200" y="1143000"/>
            <a:ext cx="4876800" cy="5410200"/>
            <a:chOff x="2590800" y="1147418"/>
            <a:chExt cx="5410200" cy="5253382"/>
          </a:xfrm>
        </p:grpSpPr>
        <p:pic>
          <p:nvPicPr>
            <p:cNvPr id="53" name="Picture 52" descr="24300879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0" y="1295400"/>
              <a:ext cx="5384800" cy="5105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2590800" y="1147418"/>
              <a:ext cx="5410200" cy="18827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bn-BD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জেলা পরিষদের অন্তর্গত সিটি কর্পোরেশন ও পৌরসভার মেয়র ও কাউন্সিলর এবং উপজেলা ও ইউনিয়ন পরিষদের চেয়ারম্যান ও সদস্যদের পরোক্ষ ভোটের মাধ্যমে জেলা পরিষদের সকল সদস্য ৫ বছরের জন্য নির্বাচিত হন।  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1981200"/>
            <a:ext cx="1524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পৌরসভা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2971800"/>
            <a:ext cx="15240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মেয়র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3886200"/>
            <a:ext cx="15240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8600" y="4800600"/>
            <a:ext cx="1524000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মেয়াদ কাল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228600" y="228600"/>
            <a:ext cx="1524000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-1447006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05000" y="304800"/>
            <a:ext cx="70104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পৌরসভা নির্বাচন</a:t>
            </a:r>
            <a:endParaRPr lang="en-US" sz="2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90800" y="1219200"/>
            <a:ext cx="5517874" cy="4724400"/>
            <a:chOff x="2590800" y="1219200"/>
            <a:chExt cx="5517874" cy="4343400"/>
          </a:xfrm>
        </p:grpSpPr>
        <p:pic>
          <p:nvPicPr>
            <p:cNvPr id="14" name="Picture 13" descr="22_bi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0" y="1219200"/>
              <a:ext cx="5517874" cy="4343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590800" y="4977825"/>
              <a:ext cx="5486400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itchFamily="2" charset="2"/>
                <a:buChar char="q"/>
              </a:pP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বর্তমানে দেশে ৩১৪টি পৌরসভা রয়েছ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38400" y="5867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, 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590800" y="1219200"/>
            <a:ext cx="5562600" cy="4724400"/>
            <a:chOff x="2590800" y="1219200"/>
            <a:chExt cx="5562600" cy="4724400"/>
          </a:xfrm>
        </p:grpSpPr>
        <p:sp>
          <p:nvSpPr>
            <p:cNvPr id="17" name="Rectangle 16"/>
            <p:cNvSpPr/>
            <p:nvPr/>
          </p:nvSpPr>
          <p:spPr>
            <a:xfrm>
              <a:off x="2590800" y="1219200"/>
              <a:ext cx="5562600" cy="4724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একজন মেয়র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DSC0406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1447800"/>
              <a:ext cx="4267200" cy="320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2590800" y="1219200"/>
            <a:ext cx="5562600" cy="4724400"/>
            <a:chOff x="2590800" y="1219200"/>
            <a:chExt cx="5562600" cy="4724400"/>
          </a:xfrm>
        </p:grpSpPr>
        <p:sp>
          <p:nvSpPr>
            <p:cNvPr id="26" name="Rectangle 25"/>
            <p:cNvSpPr/>
            <p:nvPr/>
          </p:nvSpPr>
          <p:spPr>
            <a:xfrm>
              <a:off x="2590800" y="1219200"/>
              <a:ext cx="5562600" cy="472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কয়েককন কাউন্সিলর, সংরক্ষিত আসনের কয়েকজন মহিলা কাউন্সিলর রয়েছে।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 descr="13725272768452.png"/>
            <p:cNvPicPr>
              <a:picLocks noChangeAspect="1"/>
            </p:cNvPicPr>
            <p:nvPr/>
          </p:nvPicPr>
          <p:blipFill>
            <a:blip r:embed="rId5"/>
            <a:srcRect l="12353" t="20909" r="45294"/>
            <a:stretch>
              <a:fillRect/>
            </a:stretch>
          </p:blipFill>
          <p:spPr>
            <a:xfrm>
              <a:off x="3352800" y="1295399"/>
              <a:ext cx="4013534" cy="3279869"/>
            </a:xfrm>
            <a:prstGeom prst="ellipse">
              <a:avLst/>
            </a:prstGeom>
            <a:ln w="63500" cap="rnd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grpSp>
        <p:nvGrpSpPr>
          <p:cNvPr id="30" name="Group 29"/>
          <p:cNvGrpSpPr/>
          <p:nvPr/>
        </p:nvGrpSpPr>
        <p:grpSpPr>
          <a:xfrm>
            <a:off x="2514600" y="1143000"/>
            <a:ext cx="5715000" cy="5029200"/>
            <a:chOff x="2514600" y="1219200"/>
            <a:chExt cx="5715000" cy="4953000"/>
          </a:xfrm>
        </p:grpSpPr>
        <p:pic>
          <p:nvPicPr>
            <p:cNvPr id="28" name="Picture 27" descr="2013-06-15-09-41-36-51bc36d0b5504-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0" y="1219200"/>
              <a:ext cx="5715000" cy="4953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2514600" y="5105400"/>
              <a:ext cx="5715000" cy="1066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সংশ্লিষ্ট এলাকার নাগরিকদের প্রত্যক্ষ ভোটে ৫  বছরের জন্য নির্বাচিত হন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Callout 12"/>
          <p:cNvSpPr/>
          <p:nvPr/>
        </p:nvSpPr>
        <p:spPr>
          <a:xfrm>
            <a:off x="228599" y="228600"/>
            <a:ext cx="1809403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-1143001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86000" y="304800"/>
            <a:ext cx="6553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সিটি কর্পোরেশন নির্বাচন</a:t>
            </a:r>
            <a:endParaRPr lang="en-US" sz="2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67000" y="1447800"/>
            <a:ext cx="5352900" cy="4800600"/>
            <a:chOff x="2667000" y="1447800"/>
            <a:chExt cx="5352900" cy="4800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1447800"/>
              <a:ext cx="5352900" cy="4800600"/>
            </a:xfrm>
            <a:prstGeom prst="rect">
              <a:avLst/>
            </a:prstGeom>
            <a:ln w="28575">
              <a:solidFill>
                <a:srgbClr val="00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667000" y="5725180"/>
              <a:ext cx="533400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itchFamily="2" charset="2"/>
                <a:buChar char="q"/>
              </a:pP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বর্তমানে দেশে ১১টি সিটি কর্পোরেশন রয়েছ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67000" y="1447800"/>
            <a:ext cx="5334000" cy="4800600"/>
            <a:chOff x="2590800" y="1219200"/>
            <a:chExt cx="5562600" cy="4724400"/>
          </a:xfrm>
        </p:grpSpPr>
        <p:sp>
          <p:nvSpPr>
            <p:cNvPr id="17" name="Rectangle 16"/>
            <p:cNvSpPr/>
            <p:nvPr/>
          </p:nvSpPr>
          <p:spPr>
            <a:xfrm>
              <a:off x="2590800" y="1219200"/>
              <a:ext cx="5562600" cy="4724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মেয়র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Ivy.jpg"/>
            <p:cNvPicPr>
              <a:picLocks noChangeAspect="1"/>
            </p:cNvPicPr>
            <p:nvPr/>
          </p:nvPicPr>
          <p:blipFill>
            <a:blip r:embed="rId4"/>
            <a:srcRect l="1600"/>
            <a:stretch>
              <a:fillRect/>
            </a:stretch>
          </p:blipFill>
          <p:spPr>
            <a:xfrm>
              <a:off x="2686812" y="1219200"/>
              <a:ext cx="5373624" cy="3276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0" name="Rounded Rectangle 19"/>
          <p:cNvSpPr/>
          <p:nvPr/>
        </p:nvSpPr>
        <p:spPr>
          <a:xfrm>
            <a:off x="228599" y="1981200"/>
            <a:ext cx="180940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সিটি কর্পোরেশন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সংখ্যা </a:t>
            </a:r>
            <a:endParaRPr lang="en-US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8599" y="2971800"/>
            <a:ext cx="1809403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সিটি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কর্পোরেশন প্রধান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8599" y="3886200"/>
            <a:ext cx="1809403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সদস্য সংখ্যা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599" y="4800600"/>
            <a:ext cx="1809403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মেয়াদ কাল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90800" y="1447800"/>
            <a:ext cx="5486400" cy="4925704"/>
            <a:chOff x="2590800" y="1447800"/>
            <a:chExt cx="5486400" cy="4800600"/>
          </a:xfrm>
        </p:grpSpPr>
        <p:sp>
          <p:nvSpPr>
            <p:cNvPr id="27" name="Rectangle 26"/>
            <p:cNvSpPr/>
            <p:nvPr/>
          </p:nvSpPr>
          <p:spPr>
            <a:xfrm>
              <a:off x="2590800" y="1447800"/>
              <a:ext cx="5486400" cy="48006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endParaRPr lang="bn-BD" sz="2800" dirty="0" smtClean="0">
                <a:latin typeface="NikoshBAN" pitchFamily="2" charset="0"/>
                <a:cs typeface="NikoshBAN" pitchFamily="2" charset="0"/>
              </a:endParaRPr>
            </a:p>
            <a:p>
              <a:pPr algn="just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প্রতিটি সিটি কর্পোরেশন কয়েকটি ওয়ার্ডে বিভক্ত। প্রতিটি ওয়ার্ডে একজন কাউন্সিলর রয়েছে।</a:t>
              </a:r>
              <a:endParaRPr lang="en-US" sz="2800" dirty="0"/>
            </a:p>
          </p:txBody>
        </p:sp>
        <p:pic>
          <p:nvPicPr>
            <p:cNvPr id="29" name="Picture 28" descr="up-BOR54OQPROSG2JIB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4200" y="1600200"/>
              <a:ext cx="4324003" cy="3244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" name="Group 30"/>
          <p:cNvGrpSpPr/>
          <p:nvPr/>
        </p:nvGrpSpPr>
        <p:grpSpPr>
          <a:xfrm>
            <a:off x="2514600" y="1143000"/>
            <a:ext cx="5715000" cy="5230504"/>
            <a:chOff x="2514600" y="1219200"/>
            <a:chExt cx="5715000" cy="5653791"/>
          </a:xfrm>
        </p:grpSpPr>
        <p:pic>
          <p:nvPicPr>
            <p:cNvPr id="32" name="Picture 31" descr="2013-06-15-09-41-36-51bc36d0b5504-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0" y="1219200"/>
              <a:ext cx="5715000" cy="56537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Rectangle 32"/>
            <p:cNvSpPr/>
            <p:nvPr/>
          </p:nvSpPr>
          <p:spPr>
            <a:xfrm>
              <a:off x="2514600" y="5105400"/>
              <a:ext cx="5715000" cy="1066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সংশ্লিষ্ট এলাকার নাগরিকদের প্রত্যক্ষ ভোটে ৫  বছরের জন্য নির্বাচিত হন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90800" y="1143000"/>
            <a:ext cx="5715000" cy="5230504"/>
            <a:chOff x="2514600" y="1219200"/>
            <a:chExt cx="5715000" cy="5653791"/>
          </a:xfrm>
        </p:grpSpPr>
        <p:pic>
          <p:nvPicPr>
            <p:cNvPr id="28" name="Picture 27" descr="2013-06-15-09-41-36-51bc36d0b5504-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0" y="1219200"/>
              <a:ext cx="5715000" cy="56537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2514600" y="5105400"/>
              <a:ext cx="5715000" cy="1066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সংশ্লিষ্ট এলাকার নাগরিকদের প্রত্যক্ষ ভোটে ৫  বছরের জন্য নির্বাচিত হন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04800"/>
            <a:ext cx="32004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48400" y="304800"/>
            <a:ext cx="2590800" cy="53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৭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মিনিট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0" y="4953000"/>
            <a:ext cx="8458200" cy="1676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জেলা পরিষদ </a:t>
            </a:r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সিটি </a:t>
            </a:r>
            <a:r>
              <a:rPr lang="bn-BD" sz="3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কর্পোরেশন </a:t>
            </a:r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নির্বাচনের মধ্যে তুলনামূলক পার্থক্য লেখ।</a:t>
            </a:r>
            <a:endParaRPr lang="en-US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1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990600"/>
            <a:ext cx="4572000" cy="36576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7786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98" y="1143000"/>
            <a:ext cx="8001000" cy="4795294"/>
          </a:xfrm>
          <a:prstGeom prst="rect">
            <a:avLst/>
          </a:prstGeom>
          <a:ln>
            <a:solidFill>
              <a:srgbClr val="00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2819400" y="666371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66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66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50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743200" y="304800"/>
            <a:ext cx="41910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পার্বত্য জেলা পরিষদ  নির্বাচন</a:t>
            </a:r>
            <a:endParaRPr lang="en-US" sz="2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04800" y="761999"/>
            <a:ext cx="4267200" cy="4953001"/>
            <a:chOff x="1660519" y="1371600"/>
            <a:chExt cx="3840161" cy="4724400"/>
          </a:xfrm>
        </p:grpSpPr>
        <p:sp>
          <p:nvSpPr>
            <p:cNvPr id="14" name="Rectangle 13"/>
            <p:cNvSpPr/>
            <p:nvPr/>
          </p:nvSpPr>
          <p:spPr>
            <a:xfrm>
              <a:off x="1660519" y="1371600"/>
              <a:ext cx="3840161" cy="4724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দেশে ৩টি পার্বত্য জেলায় একটি করে পার্বত্য জেলা পরিষদ রয়েছ</a:t>
              </a:r>
            </a:p>
          </p:txBody>
        </p:sp>
        <p:pic>
          <p:nvPicPr>
            <p:cNvPr id="31747" name="Picture 3" descr="E:\DC Image\DC image\Map\Bangladesh\Bandarban_Nilgiri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000"/>
            <a:stretch>
              <a:fillRect/>
            </a:stretch>
          </p:blipFill>
          <p:spPr bwMode="auto">
            <a:xfrm>
              <a:off x="1985956" y="1371602"/>
              <a:ext cx="3233741" cy="37621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7" name="Rectangle 26"/>
          <p:cNvSpPr/>
          <p:nvPr/>
        </p:nvSpPr>
        <p:spPr>
          <a:xfrm>
            <a:off x="304800" y="5867400"/>
            <a:ext cx="8458200" cy="762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পার্বত্য জেলাগুলো হলো- ১. রাঙামাটি, ২. খাগড়াছড়ি, ৩. বান্দরবান</a:t>
            </a:r>
            <a:endParaRPr lang="en-US" sz="2800" dirty="0"/>
          </a:p>
        </p:txBody>
      </p:sp>
      <p:pic>
        <p:nvPicPr>
          <p:cNvPr id="15" name="Picture 14" descr="Bangladesh_divisions_bengal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838200"/>
            <a:ext cx="3886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Picture1.pn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90" b="18971"/>
          <a:stretch>
            <a:fillRect/>
          </a:stretch>
        </p:blipFill>
        <p:spPr>
          <a:xfrm>
            <a:off x="7924800" y="2866673"/>
            <a:ext cx="812704" cy="1933927"/>
          </a:xfrm>
          <a:prstGeom prst="rect">
            <a:avLst/>
          </a:prstGeom>
        </p:spPr>
      </p:pic>
      <p:pic>
        <p:nvPicPr>
          <p:cNvPr id="29" name="Picture 28" descr="mizo refugees - A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761999"/>
            <a:ext cx="4015090" cy="5029201"/>
          </a:xfrm>
          <a:prstGeom prst="rect">
            <a:avLst/>
          </a:prstGeom>
        </p:spPr>
      </p:pic>
      <p:pic>
        <p:nvPicPr>
          <p:cNvPr id="30" name="Picture 29" descr="dscf924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761999"/>
            <a:ext cx="4648200" cy="502920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4800" y="5715000"/>
            <a:ext cx="858709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সংশ্লিষ্ট জেলার ভোটারদের প্রত্যক্ষ ভোটে একজন চেয়ারম্যান, নির্দিষ্ট সংখ্যক উপজাতীয় ও অ-উপজাতীয় সদস্য নিয়ে পার্বত্য জেলাগুলো গঠিত হয়।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36623386"/>
              </p:ext>
            </p:extLst>
          </p:nvPr>
        </p:nvGraphicFramePr>
        <p:xfrm>
          <a:off x="533400" y="381000"/>
          <a:ext cx="81534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B86F69-DE0F-428F-86FA-B35EE0C14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5AB86F69-DE0F-428F-86FA-B35EE0C14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5AB86F69-DE0F-428F-86FA-B35EE0C14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F29F41-8BFB-43B1-B9AE-0C6BB22A8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3AF29F41-8BFB-43B1-B9AE-0C6BB22A8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AF29F41-8BFB-43B1-B9AE-0C6BB22A8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100AA6-72EA-43A5-B560-EC1A8BDDC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34100AA6-72EA-43A5-B560-EC1A8BDDC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34100AA6-72EA-43A5-B560-EC1A8BDDC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5410B9-4DF9-454B-9805-AD63124D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975410B9-4DF9-454B-9805-AD63124D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975410B9-4DF9-454B-9805-AD63124D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981B4F-8301-4234-8E2F-B93DCD0EC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39981B4F-8301-4234-8E2F-B93DCD0EC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39981B4F-8301-4234-8E2F-B93DCD0EC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2C91B5-92C8-419C-AE09-E7FE0E8E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F92C91B5-92C8-419C-AE09-E7FE0E8E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F92C91B5-92C8-419C-AE09-E7FE0E8E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B74806-5A6C-4DC8-A39F-25C154E2C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E3B74806-5A6C-4DC8-A39F-25C154E2C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E3B74806-5A6C-4DC8-A39F-25C154E2C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CC2395-E27B-4698-A0A1-66EAF4648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D6CC2395-E27B-4698-A0A1-66EAF4648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D6CC2395-E27B-4698-A0A1-66EAF4648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8286E6-2E7F-4052-8991-0AD9E816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F18286E6-2E7F-4052-8991-0AD9E816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F18286E6-2E7F-4052-8991-0AD9E816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C84B9F-A044-40E7-9B42-86ADD122E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F2C84B9F-A044-40E7-9B42-86ADD122E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F2C84B9F-A044-40E7-9B42-86ADD122E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CC850D-E91F-48CD-8E14-02D2C6FFC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graphicEl>
                                              <a:dgm id="{C5CC850D-E91F-48CD-8E14-02D2C6FFC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C5CC850D-E91F-48CD-8E14-02D2C6FFC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125103-405E-43E2-A04B-97767B868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CC125103-405E-43E2-A04B-97767B868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CC125103-405E-43E2-A04B-97767B868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095167-5BC9-41BF-B212-4A4F7F8D1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6B095167-5BC9-41BF-B212-4A4F7F8D1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6B095167-5BC9-41BF-B212-4A4F7F8D1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304800"/>
            <a:ext cx="518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 নির্বাচন</a:t>
            </a:r>
            <a:endParaRPr lang="en-US" sz="2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48200" y="1143000"/>
            <a:ext cx="3657600" cy="5181600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295400"/>
            <a:ext cx="4114800" cy="480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 আসনের নির্বাচিত প্রতিনিধি মারা গেলে, পদত্যাগ করলে </a:t>
            </a:r>
            <a:r>
              <a:rPr lang="bn-IN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অথবা </a:t>
            </a:r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অন্যকোন কারণে আসন শূন্য হলে উক্ত আসনে পুনরায় প্রতিনিধি নির্বাচন করতে হয়।</a:t>
            </a:r>
            <a:endParaRPr lang="en-US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33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3400" y="381000"/>
            <a:ext cx="8077200" cy="62394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" y="2362200"/>
            <a:ext cx="80772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বাংলাদেশে জাতীয় পর্যায়ে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সাধারণত কয় ধরনের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নির্বাচন হয়ে থাকে?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7539318" y="42672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7836954" y="5721184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400" y="4191000"/>
            <a:ext cx="3124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ছয়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4648200" y="41910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পাঁচ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533400" y="57912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চার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4572000" y="5791200"/>
            <a:ext cx="2743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তিন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2895600" y="1447800"/>
            <a:ext cx="3886200" cy="609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প্রশ্নঃ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1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3805518" y="42672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3729318" y="59436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76600" y="381000"/>
            <a:ext cx="2667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0" y="1143000"/>
            <a:ext cx="7315200" cy="2743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২। জেলা পরিষদের চেয়ারম্যান ও সদস্যগণ নির্বাচন হন-</a:t>
            </a:r>
          </a:p>
          <a:p>
            <a:pPr lvl="0"/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ইউনিয়ন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পরিষদের চেয়ারম্যান ও সদস্যগণ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</a:p>
          <a:p>
            <a:pPr lvl="0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উপজেলা পরিষদের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চেয়ারম্যান ও সদস্যগণ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</a:p>
          <a:p>
            <a:pPr lvl="0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পৌরসভার চেয়ারম্যান ও সদস্যগণ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দ্বারা 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</p:txBody>
      </p:sp>
      <p:sp>
        <p:nvSpPr>
          <p:cNvPr id="23" name="Multiply 22"/>
          <p:cNvSpPr/>
          <p:nvPr/>
        </p:nvSpPr>
        <p:spPr>
          <a:xfrm>
            <a:off x="7539318" y="4343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7760753" y="5914675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19200" y="4267200"/>
            <a:ext cx="22098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5257800" y="4419600"/>
            <a:ext cx="21336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1295400" y="5867400"/>
            <a:ext cx="2057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5257800" y="5943600"/>
            <a:ext cx="2057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95600" y="381000"/>
            <a:ext cx="38862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প্রশ্নঃ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2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3657600" y="4343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3729318" y="60198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33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2000" y="381000"/>
            <a:ext cx="7315200" cy="62394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0" y="381000"/>
            <a:ext cx="7315200" cy="4800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bn-BD" sz="2400" u="sng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u="sng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ছবিটি ভালো করে দেখে নিচের প্রশ্নটির উত্তর দাও।</a:t>
            </a: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3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চিত্রের মাধ্যমে যে আইন বুঝানো হয়েছে তার কোন অনুচ্ছেদ পরিবর্তন করতে হলে তা কোন পরিষদের দায়িত্ব? </a:t>
            </a:r>
          </a:p>
        </p:txBody>
      </p:sp>
      <p:sp>
        <p:nvSpPr>
          <p:cNvPr id="23" name="Multiply 22"/>
          <p:cNvSpPr/>
          <p:nvPr/>
        </p:nvSpPr>
        <p:spPr>
          <a:xfrm>
            <a:off x="7615518" y="54102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7760753" y="5914675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8200" y="5257800"/>
            <a:ext cx="281940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ইউনিয়ন পরিষদের 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4725778" y="5334000"/>
            <a:ext cx="288974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</a:t>
            </a:r>
            <a:r>
              <a:rPr lang="bn-BD" sz="28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উপজেলা</a:t>
            </a:r>
            <a:r>
              <a:rPr lang="en-US" sz="28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পরিষদের 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838200" y="6019800"/>
            <a:ext cx="281940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bn-BD" sz="2800" dirty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সিটি কর্পোরেশন </a:t>
            </a:r>
            <a:endParaRPr lang="en-US" sz="2800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4725778" y="6019800"/>
            <a:ext cx="288974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জাতীয় সংসদ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95600" y="533400"/>
            <a:ext cx="3886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প্রশ্নঃ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3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3657600" y="52578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3729318" y="60960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44" y="1547613"/>
            <a:ext cx="2136356" cy="246737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35052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b="1" dirty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410200"/>
            <a:ext cx="86868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প্রধানমন্ত্রী কীভাবে নির্বাচিত হন সেই প্রক্রিয়া সর্বোচ্চ ১৫ বাক্যে লিখে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 আসবে</a:t>
            </a:r>
            <a:r>
              <a:rPr lang="bn-BD" sz="36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3716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838201"/>
            <a:ext cx="6116745" cy="5105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33600" y="1524000"/>
            <a:ext cx="48006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600200"/>
            <a:ext cx="85344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8534400" cy="388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bn-BD" sz="28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381000"/>
            <a:ext cx="3505200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75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95600" y="609600"/>
            <a:ext cx="5943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বিষয়ঃ বাংলাদেশ ও বিশ্বপরিচয়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শ্রেণিঃ সপ্তম</a:t>
            </a:r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অধ্যায়ঃ ৫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পাঠ-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 ও ৩ বাংলাদেশের জাতীয় ও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পর্যায়ের নির্বাচন 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৪০ মিনিট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" y="4038600"/>
            <a:ext cx="8382000" cy="25146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 আব্দুল বাতেন</a:t>
            </a:r>
          </a:p>
          <a:p>
            <a:pPr algn="ctr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endParaRPr lang="bn-BD" dirty="0" smtClean="0"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 ক্যান্টনমেন্ট বোর্ড হাই স্কুল,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বগুড়া।</a:t>
            </a:r>
            <a:endParaRPr lang="en-AU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 নম্বরঃ ০১৮১৯৫১০৬০৬ </a:t>
            </a:r>
            <a:endParaRPr lang="en-AU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Email-abdulbaten84@gmail.com</a:t>
            </a:r>
          </a:p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M.87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3" r="16667" b="27071"/>
          <a:stretch>
            <a:fillRect/>
          </a:stretch>
        </p:blipFill>
        <p:spPr>
          <a:xfrm>
            <a:off x="685800" y="1295400"/>
            <a:ext cx="1884552" cy="24028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Oval 8"/>
          <p:cNvSpPr/>
          <p:nvPr/>
        </p:nvSpPr>
        <p:spPr>
          <a:xfrm>
            <a:off x="685800" y="381000"/>
            <a:ext cx="2057400" cy="5334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5943600"/>
            <a:ext cx="8610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ভালো করে লক্ষ কর এবং বল ভিডিও এবং ছবিগুলো দ্বারা কী বুঝানো হয়েছে?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304800"/>
            <a:ext cx="4038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নির্বাচন</a:t>
            </a:r>
            <a:endParaRPr lang="en-US" sz="2800" b="1" u="sng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6300" y="4800600"/>
            <a:ext cx="4114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ভোট প্রদান করছেন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091" y="4800600"/>
            <a:ext cx="4114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ভোট দেয়ার জন্য লাইনে দাঁড়িয়ে আছেন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4" name="Object 1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216047"/>
              </p:ext>
            </p:extLst>
          </p:nvPr>
        </p:nvGraphicFramePr>
        <p:xfrm>
          <a:off x="4191000" y="54102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4102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world-bangladesh-election-boycott-open-voting_1-5-2014_133007_l.jpg"/>
          <p:cNvPicPr>
            <a:picLocks noChangeAspect="1"/>
          </p:cNvPicPr>
          <p:nvPr/>
        </p:nvPicPr>
        <p:blipFill>
          <a:blip r:embed="rId6"/>
          <a:srcRect l="29161"/>
          <a:stretch>
            <a:fillRect/>
          </a:stretch>
        </p:blipFill>
        <p:spPr>
          <a:xfrm>
            <a:off x="4648200" y="1163782"/>
            <a:ext cx="4191000" cy="3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cover-story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43000"/>
            <a:ext cx="4190999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Callout 19"/>
          <p:cNvSpPr/>
          <p:nvPr/>
        </p:nvSpPr>
        <p:spPr>
          <a:xfrm>
            <a:off x="5638800" y="5257800"/>
            <a:ext cx="2057400" cy="609600"/>
          </a:xfrm>
          <a:prstGeom prst="wedgeEllipseCallout">
            <a:avLst>
              <a:gd name="adj1" fmla="val -87842"/>
              <a:gd name="adj2" fmla="val -159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 ভিডিও দেখি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19" y="3393430"/>
            <a:ext cx="3338945" cy="258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22_bi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54" y="3378642"/>
            <a:ext cx="3338945" cy="2585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04800" y="6019800"/>
            <a:ext cx="861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ছবিগুলো দিয়ে কোন কোন পর্যায়ের নির্বাচন বুঝানো হয়েছে?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228600"/>
            <a:ext cx="85344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0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পাঠঃ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জাতীয় ও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পর্যায়ের নির্বাচন</a:t>
            </a:r>
            <a:endParaRPr lang="en-US" sz="2400" b="1" u="sng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_IGP728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72" y="762000"/>
            <a:ext cx="3338945" cy="258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City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55" y="762000"/>
            <a:ext cx="3338945" cy="2585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122219" y="2832321"/>
            <a:ext cx="3352798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জাতীয় সংসদ</a:t>
            </a:r>
            <a:endParaRPr lang="en-US" sz="2400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4953000" y="2819400"/>
            <a:ext cx="3352798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সিটি কর্পোরেশন</a:t>
            </a:r>
            <a:endParaRPr lang="en-US" sz="2400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1101435" y="5486400"/>
            <a:ext cx="3359729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ইউনিয়ন পরিষদ</a:t>
            </a:r>
            <a:endParaRPr lang="en-US" sz="2400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4973783" y="5410200"/>
            <a:ext cx="3353625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পৌরসভা</a:t>
            </a:r>
            <a:endParaRPr lang="en-US" sz="24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3516852"/>
              </p:ext>
            </p:extLst>
          </p:nvPr>
        </p:nvGraphicFramePr>
        <p:xfrm>
          <a:off x="228600" y="1828800"/>
          <a:ext cx="853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971800" y="304800"/>
            <a:ext cx="39624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0" y="1066800"/>
            <a:ext cx="53340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77404825"/>
              </p:ext>
            </p:extLst>
          </p:nvPr>
        </p:nvGraphicFramePr>
        <p:xfrm>
          <a:off x="457200" y="457200"/>
          <a:ext cx="8229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19D691-ABD1-48BE-8ACB-82B484D87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619D691-ABD1-48BE-8ACB-82B484D87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619D691-ABD1-48BE-8ACB-82B484D87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42A3C2-020F-4D64-AFE8-9D52422C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342A3C2-020F-4D64-AFE8-9D52422C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342A3C2-020F-4D64-AFE8-9D52422C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1CBDA9-526A-4597-B908-661D6C0C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851CBDA9-526A-4597-B908-661D6C0C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851CBDA9-526A-4597-B908-661D6C0CD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2983C6-5566-4660-80B4-B8B6ED2F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522983C6-5566-4660-80B4-B8B6ED2F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522983C6-5566-4660-80B4-B8B6ED2F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A32EDB-BF51-44B7-AF8F-F58B759C4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0BA32EDB-BF51-44B7-AF8F-F58B759C4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0BA32EDB-BF51-44B7-AF8F-F58B759C4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45FFB9-620F-4F21-896E-36DC5B1EC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1945FFB9-620F-4F21-896E-36DC5B1EC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1945FFB9-620F-4F21-896E-36DC5B1EC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BBD051-77F3-41EA-9BC3-C491204E4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EBBD051-77F3-41EA-9BC3-C491204E4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0EBBD051-77F3-41EA-9BC3-C491204E4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1371600" y="228600"/>
            <a:ext cx="6781800" cy="6096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জাতীয় সংসদ নির্বাচন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419600"/>
            <a:ext cx="3276600" cy="2055703"/>
          </a:xfrm>
          <a:prstGeom prst="wedgeEllipseCallout">
            <a:avLst>
              <a:gd name="adj1" fmla="val 566"/>
              <a:gd name="adj2" fmla="val -75558"/>
            </a:avLst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2013-06-15-09-41-36-51bc36d0b5504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36231"/>
            <a:ext cx="3352800" cy="2416969"/>
          </a:xfrm>
          <a:prstGeom prst="wedgeRoundRectCallout">
            <a:avLst>
              <a:gd name="adj1" fmla="val 88677"/>
              <a:gd name="adj2" fmla="val 20593"/>
              <a:gd name="adj3" fmla="val 16667"/>
            </a:avLst>
          </a:prstGeom>
          <a:ln w="5715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09600" y="4153614"/>
            <a:ext cx="2819400" cy="646986"/>
          </a:xfrm>
          <a:prstGeom prst="wedgeRoundRectCallou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প্রাপ্ত বয়স্ক নাগরিক</a:t>
            </a:r>
            <a:endParaRPr lang="en-US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029200" y="1066800"/>
            <a:ext cx="3810000" cy="2743200"/>
          </a:xfrm>
          <a:prstGeom prst="wedgeRoundRectCallout">
            <a:avLst>
              <a:gd name="adj1" fmla="val -70406"/>
              <a:gd name="adj2" fmla="val -17746"/>
              <a:gd name="adj3" fmla="val 16667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19800" y="6015335"/>
            <a:ext cx="2209800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সরাসরি ভোট প্রদান  </a:t>
            </a:r>
            <a:endParaRPr lang="en-US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3276600"/>
            <a:ext cx="41910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৩০০ জন সংসদ সদস্য নির্বাচিত হন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1" descr="838a1967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1066800"/>
            <a:ext cx="3886199" cy="273367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304800" y="3348335"/>
            <a:ext cx="40386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 জন মহিলা সংসদ সদস্য নির্বাচিত হন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9100" y="1067514"/>
            <a:ext cx="8420100" cy="5485686"/>
            <a:chOff x="228600" y="990600"/>
            <a:chExt cx="8686800" cy="5638800"/>
          </a:xfrm>
        </p:grpSpPr>
        <p:sp>
          <p:nvSpPr>
            <p:cNvPr id="28" name="Rectangle 27"/>
            <p:cNvSpPr/>
            <p:nvPr/>
          </p:nvSpPr>
          <p:spPr>
            <a:xfrm>
              <a:off x="228600" y="990600"/>
              <a:ext cx="8686800" cy="56388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" y="990600"/>
              <a:ext cx="480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28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সংখ্যা গরিষ্ঠ দলের নেতা হন প্রধানমন্ত্রী</a:t>
              </a:r>
              <a:endParaRPr lang="en-US" sz="2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000" y="1066800"/>
            <a:ext cx="8458200" cy="5486400"/>
            <a:chOff x="228600" y="990600"/>
            <a:chExt cx="8610600" cy="5638800"/>
          </a:xfrm>
        </p:grpSpPr>
        <p:sp>
          <p:nvSpPr>
            <p:cNvPr id="14" name="Rectangle 13"/>
            <p:cNvSpPr/>
            <p:nvPr/>
          </p:nvSpPr>
          <p:spPr>
            <a:xfrm>
              <a:off x="228600" y="990600"/>
              <a:ext cx="8610600" cy="563880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990600"/>
              <a:ext cx="5181600" cy="584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bn-BD" sz="32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সরকার গঠন ও দেশ পরিচালনা করেন</a:t>
              </a:r>
              <a:endPara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87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3" grpId="0" animBg="1"/>
      <p:bldP spid="19" grpId="0" animBg="1"/>
      <p:bldP spid="20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2667000" cy="2133600"/>
          </a:xfrm>
          <a:prstGeom prst="wedgeEllipseCallout">
            <a:avLst>
              <a:gd name="adj1" fmla="val 81553"/>
              <a:gd name="adj2" fmla="val 210"/>
            </a:avLst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2013-06-15-09-41-36-51bc36d0b5504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3581400" cy="2612126"/>
          </a:xfrm>
          <a:prstGeom prst="wedgeRoundRectCallout">
            <a:avLst>
              <a:gd name="adj1" fmla="val -17239"/>
              <a:gd name="adj2" fmla="val 72664"/>
              <a:gd name="adj3" fmla="val 16667"/>
            </a:avLst>
          </a:prstGeom>
          <a:ln w="571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57200" y="1037511"/>
            <a:ext cx="3581400" cy="715089"/>
          </a:xfrm>
          <a:prstGeom prst="wedgeRoundRectCallou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প্রাপ্ত বয়স্ক নাগরিক </a:t>
            </a:r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5068669"/>
            <a:ext cx="3048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সরাসরি ভোট প্রদান  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presid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4799"/>
            <a:ext cx="2743200" cy="2892117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Frame 18"/>
          <p:cNvSpPr/>
          <p:nvPr/>
        </p:nvSpPr>
        <p:spPr>
          <a:xfrm>
            <a:off x="2667000" y="304800"/>
            <a:ext cx="2895600" cy="6096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রাষ্ট্রপতি নির্বাচন</a:t>
            </a:r>
            <a:endParaRPr lang="en-US" sz="3200" dirty="0"/>
          </a:p>
        </p:txBody>
      </p:sp>
      <p:sp>
        <p:nvSpPr>
          <p:cNvPr id="15" name="Rounded Rectangle 14"/>
          <p:cNvSpPr/>
          <p:nvPr/>
        </p:nvSpPr>
        <p:spPr>
          <a:xfrm>
            <a:off x="6096000" y="2514600"/>
            <a:ext cx="2590800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রাষ্ট্রপতি</a:t>
            </a:r>
            <a:endParaRPr lang="en-US" sz="2400" dirty="0" smtClean="0"/>
          </a:p>
        </p:txBody>
      </p:sp>
      <p:pic>
        <p:nvPicPr>
          <p:cNvPr id="17" name="Picture 16" descr="parliamen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886200"/>
            <a:ext cx="3733800" cy="2660848"/>
          </a:xfrm>
          <a:prstGeom prst="wedgeRoundRectCallout">
            <a:avLst>
              <a:gd name="adj1" fmla="val 20471"/>
              <a:gd name="adj2" fmla="val -71369"/>
              <a:gd name="adj3" fmla="val 16667"/>
            </a:avLst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10200" y="6019800"/>
            <a:ext cx="3048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মধ্যবর্তী প্রতিনিধি  </a:t>
            </a:r>
            <a:endParaRPr lang="en-US" sz="2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18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 animBg="1"/>
      <p:bldP spid="15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7416</TotalTime>
  <Words>1472</Words>
  <Application>Microsoft Office PowerPoint</Application>
  <PresentationFormat>On-screen Show (4:3)</PresentationFormat>
  <Paragraphs>303</Paragraphs>
  <Slides>28</Slides>
  <Notes>22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</dc:creator>
  <cp:lastModifiedBy>User</cp:lastModifiedBy>
  <cp:revision>683</cp:revision>
  <dcterms:created xsi:type="dcterms:W3CDTF">2014-05-19T06:43:56Z</dcterms:created>
  <dcterms:modified xsi:type="dcterms:W3CDTF">2016-09-07T07:30:29Z</dcterms:modified>
</cp:coreProperties>
</file>